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64" r:id="rId5"/>
    <p:sldMasterId id="2147483658" r:id="rId6"/>
    <p:sldMasterId id="2147483667" r:id="rId7"/>
    <p:sldMasterId id="2147483669" r:id="rId8"/>
  </p:sldMasterIdLst>
  <p:notesMasterIdLst>
    <p:notesMasterId r:id="rId16"/>
  </p:notesMasterIdLst>
  <p:sldIdLst>
    <p:sldId id="257" r:id="rId9"/>
    <p:sldId id="275" r:id="rId10"/>
    <p:sldId id="288" r:id="rId11"/>
    <p:sldId id="277" r:id="rId12"/>
    <p:sldId id="259" r:id="rId13"/>
    <p:sldId id="28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4"/>
    <a:srgbClr val="C6C6C6"/>
    <a:srgbClr val="457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98" autoAdjust="0"/>
  </p:normalViewPr>
  <p:slideViewPr>
    <p:cSldViewPr snapToGrid="0" snapToObjects="1">
      <p:cViewPr varScale="1">
        <p:scale>
          <a:sx n="120" d="100"/>
          <a:sy n="120" d="100"/>
        </p:scale>
        <p:origin x="1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F6E5-5005-487E-82D9-396C6198A50E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0FB91-791C-4661-AAAD-8AF72B5295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05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49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084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0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147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64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001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0FB91-791C-4661-AAAD-8AF72B52951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054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A5C0-7477-7B4D-8749-EAF632CF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374"/>
            <a:ext cx="10515600" cy="7875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DD0D1-17DF-1F4B-9EDD-649720C9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D5975-6A26-ED42-8683-95293D88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4A36A-9842-EB4B-8017-4452510B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D9C012-6ACD-174C-8D6B-B26305092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18557"/>
            <a:ext cx="10515600" cy="46514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D60D-3B5A-CF46-8ACD-D2449FC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2004-3A3F-A644-A62A-52EAE1F8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1E98-3170-FE42-9DD0-E2BA984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CB523-99D1-C247-A8C3-C01D80338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589088"/>
            <a:ext cx="7315200" cy="4687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AB4C-A2C6-EA4C-B28F-0F6D388E7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600" y="665163"/>
            <a:ext cx="7315200" cy="844550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9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D60D-3B5A-CF46-8ACD-D2449FC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2004-3A3F-A644-A62A-52EAE1F8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1E98-3170-FE42-9DD0-E2BA984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CB523-99D1-C247-A8C3-C01D80338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589088"/>
            <a:ext cx="7315200" cy="4687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AB4C-A2C6-EA4C-B28F-0F6D388E7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600" y="665163"/>
            <a:ext cx="7315200" cy="844550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6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C61235-2ACA-A244-8FB1-4A867764EC13}"/>
              </a:ext>
            </a:extLst>
          </p:cNvPr>
          <p:cNvSpPr/>
          <p:nvPr userDrawn="1"/>
        </p:nvSpPr>
        <p:spPr>
          <a:xfrm>
            <a:off x="290201" y="2212520"/>
            <a:ext cx="2983242" cy="3899755"/>
          </a:xfrm>
          <a:prstGeom prst="roundRect">
            <a:avLst>
              <a:gd name="adj" fmla="val 351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8F170-6A57-5B45-BCF3-7F5BD341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44" y="2279746"/>
            <a:ext cx="2819955" cy="37481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9197-53EE-9142-BDB1-F969B83E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A4B24-3228-8348-A50C-7D96C1A6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D499-F0B1-C644-9322-489C913A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1502-05F0-1B41-9F4E-8BB41FC19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69976"/>
            <a:ext cx="7315200" cy="49579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4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D913-6BD5-4223-B17B-8CB6A8D3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3C93-5808-4983-94C0-CD6BB2F6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B738-B30C-42E0-B0A6-3724C4A1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3866-B9EB-4F0B-90E9-23DE713D7588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C036-E5E7-4D9A-94F4-EC23E13B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761DD-7F75-44D4-B291-D0D2EA22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EBA7-BAED-495F-9430-98FC49AFE4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39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D60D-3B5A-CF46-8ACD-D2449FC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2004-3A3F-A644-A62A-52EAE1F8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1E98-3170-FE42-9DD0-E2BA984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CB523-99D1-C247-A8C3-C01D80338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9088"/>
            <a:ext cx="10515600" cy="4687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AB4C-A2C6-EA4C-B28F-0F6D388E7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65163"/>
            <a:ext cx="10515600" cy="844550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4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D60D-3B5A-CF46-8ACD-D2449FC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2004-3A3F-A644-A62A-52EAE1F8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1E98-3170-FE42-9DD0-E2BA984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CB523-99D1-C247-A8C3-C01D80338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9088"/>
            <a:ext cx="10515600" cy="4687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AB4C-A2C6-EA4C-B28F-0F6D388E7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65163"/>
            <a:ext cx="10515600" cy="844550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D60D-3B5A-CF46-8ACD-D2449FC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2004-3A3F-A644-A62A-52EAE1F8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1E98-3170-FE42-9DD0-E2BA984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CB523-99D1-C247-A8C3-C01D80338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4307"/>
            <a:ext cx="10515600" cy="42372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AB4C-A2C6-EA4C-B28F-0F6D388E7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45455"/>
            <a:ext cx="10515600" cy="734106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6FEA-8CD9-324E-B03D-5F345303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6097-7386-AC41-941E-B3612DF6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DF93-25A8-6547-B3E9-B2382F1DD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884-DD87-CB40-86BC-4AAB4AF1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6FEA-8CD9-324E-B03D-5F345303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1825625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6097-7386-AC41-941E-B3612DF6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DF93-25A8-6547-B3E9-B2382F1DD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884-DD87-CB40-86BC-4AAB4AF1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6FEA-8CD9-324E-B03D-5F345303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6097-7386-AC41-941E-B3612DF6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DF93-25A8-6547-B3E9-B2382F1DD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884-DD87-CB40-86BC-4AAB4AF1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6FEA-8CD9-324E-B03D-5F345303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6097-7386-AC41-941E-B3612DF6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DF93-25A8-6547-B3E9-B2382F1DD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884-DD87-CB40-86BC-4AAB4AF1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6FEA-8CD9-324E-B03D-5F345303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71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6097-7386-AC41-941E-B3612DF60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D7F6-D0F5-5343-B0EC-4FEF1EE8F1D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DF93-25A8-6547-B3E9-B2382F1DD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884-DD87-CB40-86BC-4AAB4AF1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F2B6-C69E-174E-9523-0C35522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8iATeoxFpkQ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emarhospital.co.n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mC3gGlOad4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4DF53-3EB9-4487-900A-2A91E2279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2213534"/>
            <a:ext cx="10515600" cy="844550"/>
          </a:xfrm>
        </p:spPr>
        <p:txBody>
          <a:bodyPr>
            <a:normAutofit fontScale="92500" lnSpcReduction="20000"/>
          </a:bodyPr>
          <a:lstStyle/>
          <a:p>
            <a:r>
              <a:rPr lang="en-NZ" sz="6600" dirty="0"/>
              <a:t>Nau </a:t>
            </a:r>
            <a:r>
              <a:rPr lang="en-NZ" sz="6600" dirty="0" err="1"/>
              <a:t>mai</a:t>
            </a:r>
            <a:r>
              <a:rPr lang="en-NZ" sz="6600" dirty="0"/>
              <a:t>, </a:t>
            </a:r>
            <a:r>
              <a:rPr lang="en-NZ" sz="6600" dirty="0" err="1"/>
              <a:t>haere</a:t>
            </a:r>
            <a:r>
              <a:rPr lang="en-NZ" sz="6600" dirty="0"/>
              <a:t> </a:t>
            </a:r>
            <a:r>
              <a:rPr lang="en-NZ" sz="6600" dirty="0" err="1"/>
              <a:t>mai</a:t>
            </a:r>
            <a:r>
              <a:rPr lang="en-NZ" sz="6600" dirty="0"/>
              <a:t>, Welcome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87DEC-1A79-45D4-846B-5C9856BFA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095625"/>
            <a:ext cx="10515600" cy="318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AUT Perioperative Practice Students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 err="1">
                <a:solidFill>
                  <a:srgbClr val="00B050"/>
                </a:solidFill>
              </a:rPr>
              <a:t>ki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te</a:t>
            </a:r>
            <a:r>
              <a:rPr lang="en-US" sz="4000" dirty="0">
                <a:solidFill>
                  <a:srgbClr val="00B050"/>
                </a:solidFill>
              </a:rPr>
              <a:t> Hamilton Kirikiriroa!</a:t>
            </a:r>
            <a:endParaRPr lang="en-NZ" sz="40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DFC466-E9D1-4D69-BBDE-1D79EA9EE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6" b="8520"/>
          <a:stretch/>
        </p:blipFill>
        <p:spPr>
          <a:xfrm>
            <a:off x="9821090" y="5937816"/>
            <a:ext cx="2150318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45FA-8710-46D9-8A62-915D2038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Hamilton?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7FB55-4192-4DDA-92FF-7B82A260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97" y="1440493"/>
            <a:ext cx="2746841" cy="182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BC694-0840-44BB-B0CF-D69C9793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38" y="3335123"/>
            <a:ext cx="3162761" cy="3522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035DA8-1BCA-44F1-9A81-C996AF31BD72}"/>
              </a:ext>
            </a:extLst>
          </p:cNvPr>
          <p:cNvSpPr/>
          <p:nvPr/>
        </p:nvSpPr>
        <p:spPr>
          <a:xfrm>
            <a:off x="1237277" y="1565033"/>
            <a:ext cx="3485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Click here to learn more about Hamilton</a:t>
            </a:r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(2:28min)</a:t>
            </a:r>
            <a:endParaRPr lang="en-NZ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C45A85FF-0906-41AA-ABB3-54AFC0FA5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82" y="1930679"/>
            <a:ext cx="8110330" cy="48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45FA-8710-46D9-8A62-915D2038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40" y="479962"/>
            <a:ext cx="8639755" cy="78758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Why choose Braemar Hospital? </a:t>
            </a:r>
            <a:endParaRPr lang="en-N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3F00F69-E3E7-4C3F-8573-3EFA4CCB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191" y="2788016"/>
            <a:ext cx="6632795" cy="37320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AF8D8-62CE-4FA4-BD9A-66A4BC8D2D62}"/>
              </a:ext>
            </a:extLst>
          </p:cNvPr>
          <p:cNvSpPr/>
          <p:nvPr/>
        </p:nvSpPr>
        <p:spPr>
          <a:xfrm>
            <a:off x="238540" y="1630017"/>
            <a:ext cx="4961614" cy="5041127"/>
          </a:xfrm>
          <a:prstGeom prst="rect">
            <a:avLst/>
          </a:prstGeom>
          <a:solidFill>
            <a:srgbClr val="3494BA">
              <a:lumMod val="20000"/>
              <a:lumOff val="80000"/>
            </a:srgbClr>
          </a:solidFill>
          <a:ln w="19050" cap="rnd" cmpd="sng" algn="ctr">
            <a:solidFill>
              <a:srgbClr val="3494BA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Braemar has nine operating theatres, two endoscopy suites and a five bed Special Care Unit (ICU/HDU) supporting a full range of surgical specialties – and we’re growing!</a:t>
            </a:r>
          </a:p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placement at Braemar will mean you have sophisticated facilities and equipment at your fingertips.</a:t>
            </a:r>
          </a:p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also take a genuine interest in supporting you with your growth and development.</a:t>
            </a:r>
          </a:p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Executive Chef and kitchen team provide all of our team with morning and afternoon teas, and subsidised restaurant quality lunches and dinners.</a:t>
            </a:r>
          </a:p>
          <a:p>
            <a:pPr lvl="0" defTabSz="45720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also take a really keen interest in wellness meaning you will have access to various initiatives and programmes to support your overall health and well-being while you’re with us!</a:t>
            </a:r>
          </a:p>
        </p:txBody>
      </p:sp>
    </p:spTree>
    <p:extLst>
      <p:ext uri="{BB962C8B-B14F-4D97-AF65-F5344CB8AC3E}">
        <p14:creationId xmlns:p14="http://schemas.microsoft.com/office/powerpoint/2010/main" val="95102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AB747D-08A7-4EBF-9CAE-A88A494E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4" y="930302"/>
            <a:ext cx="12156574" cy="50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4B8FF-A96A-48F9-9494-26703F60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78" y="1162510"/>
            <a:ext cx="11464443" cy="56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D6D5-FAAE-46D4-937A-125223BB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Where are we?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B94D0-2075-495A-B9F3-F99D4C16A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3" y="1719288"/>
            <a:ext cx="5295567" cy="4639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C50804-8A49-4C6F-983E-A030038C1023}"/>
              </a:ext>
            </a:extLst>
          </p:cNvPr>
          <p:cNvSpPr/>
          <p:nvPr/>
        </p:nvSpPr>
        <p:spPr>
          <a:xfrm>
            <a:off x="6197096" y="2680931"/>
            <a:ext cx="5213026" cy="3028106"/>
          </a:xfrm>
          <a:prstGeom prst="rect">
            <a:avLst/>
          </a:prstGeom>
          <a:solidFill>
            <a:srgbClr val="3494BA">
              <a:lumMod val="20000"/>
              <a:lumOff val="80000"/>
            </a:srgbClr>
          </a:solidFill>
          <a:ln w="19050" cap="rnd" cmpd="sng" algn="ctr">
            <a:solidFill>
              <a:srgbClr val="3494BA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located on the corner of Ohaupo Road and Kahikatea Drive, at Hamilton Lake.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We’re within walking distance to Lake Rotorua and the beautiful Hamilton Domain.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5-minutes drive to Hamilton city centre.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We’re within close proximity to some great cafes and local parks.</a:t>
            </a:r>
          </a:p>
        </p:txBody>
      </p:sp>
    </p:spTree>
    <p:extLst>
      <p:ext uri="{BB962C8B-B14F-4D97-AF65-F5344CB8AC3E}">
        <p14:creationId xmlns:p14="http://schemas.microsoft.com/office/powerpoint/2010/main" val="420614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CD4D41-BCF5-4EFB-B9D8-BD7FB33612E9}"/>
              </a:ext>
            </a:extLst>
          </p:cNvPr>
          <p:cNvSpPr/>
          <p:nvPr/>
        </p:nvSpPr>
        <p:spPr>
          <a:xfrm>
            <a:off x="2728932" y="1477156"/>
            <a:ext cx="372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Click here to learn more about Braemar Hospital</a:t>
            </a:r>
            <a:r>
              <a:rPr lang="en-US" sz="12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(3:46 min)</a:t>
            </a:r>
            <a:endParaRPr lang="en-NZ" sz="12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6DD13C8E-F8BD-4117-9916-ECD0E3BC0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16" y="1754155"/>
            <a:ext cx="8552568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7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raemar Panui">
      <a:dk1>
        <a:srgbClr val="002C54"/>
      </a:dk1>
      <a:lt1>
        <a:srgbClr val="FFFFFF"/>
      </a:lt1>
      <a:dk2>
        <a:srgbClr val="005988"/>
      </a:dk2>
      <a:lt2>
        <a:srgbClr val="6096BB"/>
      </a:lt2>
      <a:accent1>
        <a:srgbClr val="E7A922"/>
      </a:accent1>
      <a:accent2>
        <a:srgbClr val="A7D49E"/>
      </a:accent2>
      <a:accent3>
        <a:srgbClr val="6096BB"/>
      </a:accent3>
      <a:accent4>
        <a:srgbClr val="FFC000"/>
      </a:accent4>
      <a:accent5>
        <a:srgbClr val="545759"/>
      </a:accent5>
      <a:accent6>
        <a:srgbClr val="A7D49E"/>
      </a:accent6>
      <a:hlink>
        <a:srgbClr val="005988"/>
      </a:hlink>
      <a:folHlink>
        <a:srgbClr val="E7A9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60 Braemar Internal Brand Template Powerpoint_v1 [Read-Only]" id="{3072232B-A8E7-4C0A-816F-AC7057820721}" vid="{4A176792-1274-44F9-9FC6-EC79637F156E}"/>
    </a:ext>
  </a:extLst>
</a:theme>
</file>

<file path=ppt/theme/theme2.xml><?xml version="1.0" encoding="utf-8"?>
<a:theme xmlns:a="http://schemas.openxmlformats.org/drawingml/2006/main" name="3_Office Theme">
  <a:themeElements>
    <a:clrScheme name="Braemar Panui">
      <a:dk1>
        <a:srgbClr val="002C54"/>
      </a:dk1>
      <a:lt1>
        <a:srgbClr val="FFFFFF"/>
      </a:lt1>
      <a:dk2>
        <a:srgbClr val="005988"/>
      </a:dk2>
      <a:lt2>
        <a:srgbClr val="6096BB"/>
      </a:lt2>
      <a:accent1>
        <a:srgbClr val="E7A922"/>
      </a:accent1>
      <a:accent2>
        <a:srgbClr val="A7D49E"/>
      </a:accent2>
      <a:accent3>
        <a:srgbClr val="6096BB"/>
      </a:accent3>
      <a:accent4>
        <a:srgbClr val="FFC000"/>
      </a:accent4>
      <a:accent5>
        <a:srgbClr val="545759"/>
      </a:accent5>
      <a:accent6>
        <a:srgbClr val="A7D49E"/>
      </a:accent6>
      <a:hlink>
        <a:srgbClr val="005988"/>
      </a:hlink>
      <a:folHlink>
        <a:srgbClr val="E7A9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60 Braemar Internal Brand Template Powerpoint_v1 [Read-Only]" id="{3072232B-A8E7-4C0A-816F-AC7057820721}" vid="{714E7E2C-1C90-4A91-9A04-5A49186DD842}"/>
    </a:ext>
  </a:extLst>
</a:theme>
</file>

<file path=ppt/theme/theme3.xml><?xml version="1.0" encoding="utf-8"?>
<a:theme xmlns:a="http://schemas.openxmlformats.org/drawingml/2006/main" name="2_Office Theme">
  <a:themeElements>
    <a:clrScheme name="Braemar Panui">
      <a:dk1>
        <a:srgbClr val="002C54"/>
      </a:dk1>
      <a:lt1>
        <a:srgbClr val="FFFFFF"/>
      </a:lt1>
      <a:dk2>
        <a:srgbClr val="005988"/>
      </a:dk2>
      <a:lt2>
        <a:srgbClr val="6096BB"/>
      </a:lt2>
      <a:accent1>
        <a:srgbClr val="E7A922"/>
      </a:accent1>
      <a:accent2>
        <a:srgbClr val="A7D49E"/>
      </a:accent2>
      <a:accent3>
        <a:srgbClr val="6096BB"/>
      </a:accent3>
      <a:accent4>
        <a:srgbClr val="FFC000"/>
      </a:accent4>
      <a:accent5>
        <a:srgbClr val="545759"/>
      </a:accent5>
      <a:accent6>
        <a:srgbClr val="A7D49E"/>
      </a:accent6>
      <a:hlink>
        <a:srgbClr val="005988"/>
      </a:hlink>
      <a:folHlink>
        <a:srgbClr val="E7A9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60 Braemar Internal Brand Template Powerpoint_v1 [Read-Only]" id="{3072232B-A8E7-4C0A-816F-AC7057820721}" vid="{0AC882EF-43C0-4B30-A42F-37211D02029F}"/>
    </a:ext>
  </a:extLst>
</a:theme>
</file>

<file path=ppt/theme/theme4.xml><?xml version="1.0" encoding="utf-8"?>
<a:theme xmlns:a="http://schemas.openxmlformats.org/drawingml/2006/main" name="4_Office Theme">
  <a:themeElements>
    <a:clrScheme name="Braemar Panui">
      <a:dk1>
        <a:srgbClr val="002C54"/>
      </a:dk1>
      <a:lt1>
        <a:srgbClr val="FFFFFF"/>
      </a:lt1>
      <a:dk2>
        <a:srgbClr val="005988"/>
      </a:dk2>
      <a:lt2>
        <a:srgbClr val="6096BB"/>
      </a:lt2>
      <a:accent1>
        <a:srgbClr val="E7A922"/>
      </a:accent1>
      <a:accent2>
        <a:srgbClr val="A7D49E"/>
      </a:accent2>
      <a:accent3>
        <a:srgbClr val="6096BB"/>
      </a:accent3>
      <a:accent4>
        <a:srgbClr val="FFC000"/>
      </a:accent4>
      <a:accent5>
        <a:srgbClr val="545759"/>
      </a:accent5>
      <a:accent6>
        <a:srgbClr val="A7D49E"/>
      </a:accent6>
      <a:hlink>
        <a:srgbClr val="005988"/>
      </a:hlink>
      <a:folHlink>
        <a:srgbClr val="E7A9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60 Braemar Internal Brand Template Powerpoint_v1 [Read-Only]" id="{3072232B-A8E7-4C0A-816F-AC7057820721}" vid="{657D8965-2184-41B6-A5FD-6E43449F2C7A}"/>
    </a:ext>
  </a:extLst>
</a:theme>
</file>

<file path=ppt/theme/theme5.xml><?xml version="1.0" encoding="utf-8"?>
<a:theme xmlns:a="http://schemas.openxmlformats.org/drawingml/2006/main" name="5_Office Theme">
  <a:themeElements>
    <a:clrScheme name="Braemar Panui">
      <a:dk1>
        <a:srgbClr val="002C54"/>
      </a:dk1>
      <a:lt1>
        <a:srgbClr val="FFFFFF"/>
      </a:lt1>
      <a:dk2>
        <a:srgbClr val="005988"/>
      </a:dk2>
      <a:lt2>
        <a:srgbClr val="6096BB"/>
      </a:lt2>
      <a:accent1>
        <a:srgbClr val="E7A922"/>
      </a:accent1>
      <a:accent2>
        <a:srgbClr val="A7D49E"/>
      </a:accent2>
      <a:accent3>
        <a:srgbClr val="6096BB"/>
      </a:accent3>
      <a:accent4>
        <a:srgbClr val="FFC000"/>
      </a:accent4>
      <a:accent5>
        <a:srgbClr val="545759"/>
      </a:accent5>
      <a:accent6>
        <a:srgbClr val="A7D49E"/>
      </a:accent6>
      <a:hlink>
        <a:srgbClr val="005988"/>
      </a:hlink>
      <a:folHlink>
        <a:srgbClr val="E7A9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60 Braemar Internal Brand Template Powerpoint_v1 [Read-Only]" id="{3072232B-A8E7-4C0A-816F-AC7057820721}" vid="{221DCE67-8820-4E31-BEDF-E61FA5F2464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820c3c-2b46-42f4-a58f-d90c029a214f" xsi:nil="true"/>
    <lcf76f155ced4ddcb4097134ff3c332f xmlns="0de38a6e-931b-4d0f-bcd8-add455b8ba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47DCCB58EB347A3CF6478DA90FD41" ma:contentTypeVersion="9" ma:contentTypeDescription="Create a new document." ma:contentTypeScope="" ma:versionID="150711779781714d0c148b53aa88754b">
  <xsd:schema xmlns:xsd="http://www.w3.org/2001/XMLSchema" xmlns:xs="http://www.w3.org/2001/XMLSchema" xmlns:p="http://schemas.microsoft.com/office/2006/metadata/properties" xmlns:ns2="0de38a6e-931b-4d0f-bcd8-add455b8bab7" xmlns:ns3="27820c3c-2b46-42f4-a58f-d90c029a214f" targetNamespace="http://schemas.microsoft.com/office/2006/metadata/properties" ma:root="true" ma:fieldsID="92ac09d5513f49fc58fb63d93425f551" ns2:_="" ns3:_="">
    <xsd:import namespace="0de38a6e-931b-4d0f-bcd8-add455b8bab7"/>
    <xsd:import namespace="27820c3c-2b46-42f4-a58f-d90c029a2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38a6e-931b-4d0f-bcd8-add455b8b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90d87cd-ec7d-4fd9-8d9f-27dff7dbb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20c3c-2b46-42f4-a58f-d90c029a214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0c7f611-2c63-41e8-b979-06a8cacd36a4}" ma:internalName="TaxCatchAll" ma:showField="CatchAllData" ma:web="27820c3c-2b46-42f4-a58f-d90c029a21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45CB5-A890-44C9-AFB0-6EAE391ED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2A74F-C584-4EFC-906D-25B1908E919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8e8b83f-b6aa-43dd-b7c3-1cbf035fecfc"/>
    <ds:schemaRef ds:uri="http://purl.org/dc/elements/1.1/"/>
    <ds:schemaRef ds:uri="http://schemas.microsoft.com/office/infopath/2007/PartnerControls"/>
    <ds:schemaRef ds:uri="http://schemas.microsoft.com/office/2006/metadata/properties"/>
    <ds:schemaRef ds:uri="0adeceee-ed8a-4e41-8e14-0315dc323ccb"/>
    <ds:schemaRef ds:uri="http://www.w3.org/XML/1998/namespace"/>
    <ds:schemaRef ds:uri="http://purl.org/dc/dcmitype/"/>
    <ds:schemaRef ds:uri="27820c3c-2b46-42f4-a58f-d90c029a214f"/>
    <ds:schemaRef ds:uri="0de38a6e-931b-4d0f-bcd8-add455b8bab7"/>
  </ds:schemaRefs>
</ds:datastoreItem>
</file>

<file path=customXml/itemProps3.xml><?xml version="1.0" encoding="utf-8"?>
<ds:datastoreItem xmlns:ds="http://schemas.openxmlformats.org/officeDocument/2006/customXml" ds:itemID="{E2A073C1-FC60-43F6-8912-F75AA8EE3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38a6e-931b-4d0f-bcd8-add455b8bab7"/>
    <ds:schemaRef ds:uri="27820c3c-2b46-42f4-a58f-d90c029a2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10460 Braemar Internal Brand Template Powerpoint_v1</Template>
  <TotalTime>537</TotalTime>
  <Words>223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1_Office Theme</vt:lpstr>
      <vt:lpstr>3_Office Theme</vt:lpstr>
      <vt:lpstr>2_Office Theme</vt:lpstr>
      <vt:lpstr>4_Office Theme</vt:lpstr>
      <vt:lpstr>5_Office Theme</vt:lpstr>
      <vt:lpstr>PowerPoint Presentation</vt:lpstr>
      <vt:lpstr>Why choose Hamilton?</vt:lpstr>
      <vt:lpstr>Why choose Braemar Hospital? </vt:lpstr>
      <vt:lpstr>PowerPoint Presentation</vt:lpstr>
      <vt:lpstr>PowerPoint Presentation</vt:lpstr>
      <vt:lpstr>Where are we?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Michel</dc:creator>
  <cp:lastModifiedBy>Josleen Itayi</cp:lastModifiedBy>
  <cp:revision>53</cp:revision>
  <dcterms:created xsi:type="dcterms:W3CDTF">2022-03-11T03:10:38Z</dcterms:created>
  <dcterms:modified xsi:type="dcterms:W3CDTF">2023-03-20T21:36:20Z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0x01010003447DCCB58EB347A3CF6478DA90FD41</vt:lpwstr>
  </property>
</Properties>
</file>