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48" r:id="rId5"/>
  </p:sldMasterIdLst>
  <p:sldIdLst>
    <p:sldId id="257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5CD004-8667-F931-6A88-FDB3A4B5E5B3}" v="2" dt="2023-01-09T23:47:44.6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8AFB67-8078-7743-BBBB-728EEE0EE4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E06B29-9804-B245-B86F-1FA80830A9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1333" y="2110260"/>
            <a:ext cx="9996668" cy="2387600"/>
          </a:xfrm>
        </p:spPr>
        <p:txBody>
          <a:bodyPr anchor="b">
            <a:normAutofit/>
          </a:bodyPr>
          <a:lstStyle>
            <a:lvl1pPr algn="l">
              <a:defRPr lang="en-NZ" sz="7000" b="1" smtClean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NZ" b="1" dirty="0">
                <a:solidFill>
                  <a:srgbClr val="CDEBEF"/>
                </a:solidFill>
                <a:effectLst/>
                <a:latin typeface="Arial" panose="020B0604020202020204" pitchFamily="34" charset="0"/>
              </a:rPr>
              <a:t>Cover page </a:t>
            </a:r>
            <a:br>
              <a:rPr lang="en-NZ" b="1" dirty="0">
                <a:solidFill>
                  <a:srgbClr val="CDEBEF"/>
                </a:solidFill>
                <a:effectLst/>
                <a:latin typeface="Arial" panose="020B0604020202020204" pitchFamily="34" charset="0"/>
              </a:rPr>
            </a:br>
            <a:r>
              <a:rPr lang="en-NZ" b="1" dirty="0">
                <a:solidFill>
                  <a:srgbClr val="CDEBEF"/>
                </a:solidFill>
                <a:effectLst/>
                <a:latin typeface="Arial" panose="020B0604020202020204" pitchFamily="34" charset="0"/>
              </a:rPr>
              <a:t>option one</a:t>
            </a:r>
            <a:endParaRPr lang="en-NZ" dirty="0">
              <a:solidFill>
                <a:srgbClr val="CDEBE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4E590B-CF11-1141-9EC0-24B006302A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2355" y="4758654"/>
            <a:ext cx="9915645" cy="485442"/>
          </a:xfrm>
        </p:spPr>
        <p:txBody>
          <a:bodyPr/>
          <a:lstStyle>
            <a:lvl1pPr marL="0" indent="0" algn="l">
              <a:buNone/>
              <a:defRPr lang="en-NZ" b="1" smtClean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NZ" b="1" dirty="0">
                <a:solidFill>
                  <a:srgbClr val="00B2B9"/>
                </a:solidFill>
                <a:effectLst/>
                <a:latin typeface="Arial" panose="020B0604020202020204" pitchFamily="34" charset="0"/>
              </a:rPr>
              <a:t>Subheading</a:t>
            </a:r>
            <a:endParaRPr lang="en-NZ" dirty="0">
              <a:solidFill>
                <a:srgbClr val="00B2B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D1E8C-F4B6-9447-BFE8-9A5892CF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2355" y="5244097"/>
            <a:ext cx="9915644" cy="365125"/>
          </a:xfrm>
        </p:spPr>
        <p:txBody>
          <a:bodyPr/>
          <a:lstStyle>
            <a:lvl1pPr algn="l">
              <a:defRPr sz="2400" b="1">
                <a:solidFill>
                  <a:schemeClr val="bg2"/>
                </a:solidFill>
              </a:defRPr>
            </a:lvl1pPr>
          </a:lstStyle>
          <a:p>
            <a:fld id="{760D1E2C-25B0-4F41-B0D0-99B7BBE766BA}" type="datetimeFigureOut">
              <a:rPr lang="en-US" smtClean="0"/>
              <a:pPr/>
              <a:t>3/20/2023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243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3CFB55-44C4-E24F-9B59-0D9CBC59AA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8A6BFD9-C9B2-E74C-8E1D-A85AFE19031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6063" y="480971"/>
            <a:ext cx="7724274" cy="2387600"/>
          </a:xfrm>
        </p:spPr>
        <p:txBody>
          <a:bodyPr anchor="b">
            <a:normAutofit/>
          </a:bodyPr>
          <a:lstStyle>
            <a:lvl1pPr algn="l">
              <a:defRPr lang="en-NZ" sz="6400" b="1" smtClean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NZ" b="1" dirty="0">
                <a:solidFill>
                  <a:srgbClr val="CDEBEF"/>
                </a:solidFill>
                <a:effectLst/>
                <a:latin typeface="Arial" panose="020B0604020202020204" pitchFamily="34" charset="0"/>
              </a:rPr>
              <a:t>COVER PAGE OPTION TWO</a:t>
            </a:r>
            <a:endParaRPr lang="en-NZ" dirty="0">
              <a:solidFill>
                <a:srgbClr val="CDEBE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8BAB750-98F9-D145-AFF8-ECA56CC31F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8031" y="3083719"/>
            <a:ext cx="7780337" cy="690562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81D71ECB-95FF-844F-BDD6-C4E7A5628E8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758031" y="3429000"/>
            <a:ext cx="9143999" cy="365125"/>
          </a:xfrm>
        </p:spPr>
        <p:txBody>
          <a:bodyPr/>
          <a:lstStyle>
            <a:lvl1pPr algn="l">
              <a:defRPr sz="2400" b="1">
                <a:solidFill>
                  <a:schemeClr val="bg2"/>
                </a:solidFill>
              </a:defRPr>
            </a:lvl1pPr>
          </a:lstStyle>
          <a:p>
            <a:fld id="{760D1E2C-25B0-4F41-B0D0-99B7BBE766BA}" type="datetimeFigureOut">
              <a:rPr lang="en-US" smtClean="0"/>
              <a:pPr/>
              <a:t>3/20/2023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013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5333FD-53CF-244F-8489-8FA000A51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9944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15230C-F485-5344-B8E0-03253F16D4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3620" y="2638926"/>
            <a:ext cx="4786229" cy="2348665"/>
          </a:xfrm>
        </p:spPr>
        <p:txBody>
          <a:bodyPr anchor="t">
            <a:normAutofit/>
          </a:bodyPr>
          <a:lstStyle>
            <a:lvl1pPr>
              <a:defRPr sz="5500">
                <a:solidFill>
                  <a:schemeClr val="accent3"/>
                </a:solidFill>
              </a:defRPr>
            </a:lvl1pPr>
          </a:lstStyle>
          <a:p>
            <a:r>
              <a:rPr lang="en-GB" dirty="0"/>
              <a:t>Divider page option 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690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8F8557-71A9-1F4D-8675-DE87C16A78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0198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15230C-F485-5344-B8E0-03253F16D4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3620" y="2638926"/>
            <a:ext cx="4786229" cy="2348665"/>
          </a:xfrm>
        </p:spPr>
        <p:txBody>
          <a:bodyPr anchor="t">
            <a:normAutofit/>
          </a:bodyPr>
          <a:lstStyle>
            <a:lvl1pPr>
              <a:defRPr sz="5500">
                <a:solidFill>
                  <a:schemeClr val="accent3"/>
                </a:solidFill>
              </a:defRPr>
            </a:lvl1pPr>
          </a:lstStyle>
          <a:p>
            <a:r>
              <a:rPr lang="en-GB" dirty="0"/>
              <a:t>Divider page option two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528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7F593-37D0-D547-9302-7B93D3FBBB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4B6746-019B-394B-B840-5C421AFE36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2609" y="429126"/>
            <a:ext cx="4526296" cy="5999747"/>
          </a:xfrm>
        </p:spPr>
        <p:txBody>
          <a:bodyPr>
            <a:normAutofit/>
          </a:bodyPr>
          <a:lstStyle>
            <a:lvl1pPr>
              <a:defRPr sz="5500"/>
            </a:lvl1pPr>
          </a:lstStyle>
          <a:p>
            <a:r>
              <a:rPr lang="en-GB" dirty="0"/>
              <a:t>DIVIDER PAGE OPTION TWO (A)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969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ople running in grass">
            <a:extLst>
              <a:ext uri="{FF2B5EF4-FFF2-40B4-BE49-F238E27FC236}">
                <a16:creationId xmlns:a16="http://schemas.microsoft.com/office/drawing/2014/main" id="{A224D2E8-1E10-BC4E-BC32-D45BE7DCFF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2"/>
            <a:ext cx="12192000" cy="7513896"/>
          </a:xfrm>
          <a:prstGeom prst="rect">
            <a:avLst/>
          </a:prstGeom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0E1DC582-C29C-492B-A334-68A71B6CBA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12995" y="-2"/>
            <a:ext cx="4045752" cy="47761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085457F-FA47-4DBD-85FE-4656C30B05D6}"/>
              </a:ext>
            </a:extLst>
          </p:cNvPr>
          <p:cNvSpPr/>
          <p:nvPr userDrawn="1"/>
        </p:nvSpPr>
        <p:spPr>
          <a:xfrm>
            <a:off x="896644" y="-1"/>
            <a:ext cx="5086905" cy="6858000"/>
          </a:xfrm>
          <a:prstGeom prst="rect">
            <a:avLst/>
          </a:prstGeom>
          <a:solidFill>
            <a:srgbClr val="0F818F"/>
          </a:solidFill>
          <a:ln>
            <a:solidFill>
              <a:srgbClr val="00B2B8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4B6746-019B-394B-B840-5C421AFE36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2609" y="429126"/>
            <a:ext cx="4526296" cy="5999747"/>
          </a:xfrm>
        </p:spPr>
        <p:txBody>
          <a:bodyPr>
            <a:normAutofit/>
          </a:bodyPr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DIVIDER PAGE OPTION TWO (B)</a:t>
            </a:r>
            <a:endParaRPr lang="en-US" dirty="0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619F75D-93EF-40EC-B490-A58FB7BBFD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46248" y="0"/>
            <a:ext cx="4045752" cy="477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47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9AC637-2226-A54F-B2DE-5D02C43D8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79396" y="0"/>
            <a:ext cx="4212603" cy="50292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A34AE92-42F8-9C49-AC1B-479290E3D9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4137" y="782219"/>
            <a:ext cx="10335126" cy="753979"/>
          </a:xfrm>
        </p:spPr>
        <p:txBody>
          <a:bodyPr>
            <a:noAutofit/>
          </a:bodyPr>
          <a:lstStyle>
            <a:lvl1pPr marL="0" indent="0">
              <a:buNone/>
              <a:defRPr sz="5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197B82A-BCB6-4E49-BD01-8BDF288185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4138" y="2125244"/>
            <a:ext cx="5017168" cy="3950537"/>
          </a:xfrm>
        </p:spPr>
        <p:txBody>
          <a:bodyPr/>
          <a:lstStyle>
            <a:lvl1pPr marL="0" indent="0">
              <a:buNone/>
              <a:defRPr sz="2600" b="1"/>
            </a:lvl1pPr>
            <a:lvl2pPr marL="457200" indent="0">
              <a:buNone/>
              <a:defRPr>
                <a:solidFill>
                  <a:schemeClr val="bg2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52DF885-1649-5A48-85F5-F398B30576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32095" y="2125243"/>
            <a:ext cx="5017168" cy="3950537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5876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6048CA-B874-0641-B449-2A58C1B759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1000" y="0"/>
            <a:ext cx="3352800" cy="6858000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9E41406C-1EF4-0342-8803-18CB2EFD09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4137" y="782219"/>
            <a:ext cx="6396789" cy="753979"/>
          </a:xfrm>
        </p:spPr>
        <p:txBody>
          <a:bodyPr>
            <a:noAutofit/>
          </a:bodyPr>
          <a:lstStyle>
            <a:lvl1pPr marL="0" indent="0">
              <a:buNone/>
              <a:defRPr sz="5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073020-E4E0-9547-9869-7F76D393CE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4138" y="2124826"/>
            <a:ext cx="6396788" cy="3950537"/>
          </a:xfrm>
        </p:spPr>
        <p:txBody>
          <a:bodyPr/>
          <a:lstStyle>
            <a:lvl1pPr marL="0" indent="0">
              <a:buNone/>
              <a:defRPr sz="2600" b="1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BBA1DF4-9224-B144-8338-BF6D2E5DA3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23596" y="3428999"/>
            <a:ext cx="2627395" cy="2646363"/>
          </a:xfr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4110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36F58E-47FF-DB47-90CD-BF54C9605A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62900" y="0"/>
            <a:ext cx="4229100" cy="6858000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9E41406C-1EF4-0342-8803-18CB2EFD09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4137" y="782219"/>
            <a:ext cx="4944979" cy="753979"/>
          </a:xfrm>
        </p:spPr>
        <p:txBody>
          <a:bodyPr>
            <a:noAutofit/>
          </a:bodyPr>
          <a:lstStyle>
            <a:lvl1pPr marL="0" indent="0">
              <a:buNone/>
              <a:defRPr sz="5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073020-E4E0-9547-9869-7F76D393CE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4138" y="2124827"/>
            <a:ext cx="4944978" cy="3826712"/>
          </a:xfrm>
        </p:spPr>
        <p:txBody>
          <a:bodyPr/>
          <a:lstStyle>
            <a:lvl1pPr marL="0" indent="0">
              <a:buNone/>
              <a:defRPr sz="26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E2D0EF0-0639-F24A-8776-BDEA2DA54F8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8713" y="890588"/>
            <a:ext cx="5092700" cy="50609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124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F6608C-7A3D-D246-B47B-4AF3B9746D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47542" y="0"/>
            <a:ext cx="5744458" cy="6858000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9E41406C-1EF4-0342-8803-18CB2EFD09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4137" y="782219"/>
            <a:ext cx="4944979" cy="753979"/>
          </a:xfrm>
        </p:spPr>
        <p:txBody>
          <a:bodyPr>
            <a:noAutofit/>
          </a:bodyPr>
          <a:lstStyle>
            <a:lvl1pPr marL="0" indent="0">
              <a:buNone/>
              <a:defRPr sz="5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073020-E4E0-9547-9869-7F76D393CE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4138" y="2124827"/>
            <a:ext cx="4944978" cy="3826712"/>
          </a:xfrm>
        </p:spPr>
        <p:txBody>
          <a:bodyPr/>
          <a:lstStyle>
            <a:lvl1pPr marL="0" indent="0">
              <a:buNone/>
              <a:defRPr sz="26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E2D0EF0-0639-F24A-8776-BDEA2DA54F8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8713" y="890588"/>
            <a:ext cx="5092700" cy="50609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291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im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F6608C-7A3D-D246-B47B-4AF3B9746D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04100" y="0"/>
            <a:ext cx="4787900" cy="6858000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9E41406C-1EF4-0342-8803-18CB2EFD09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4137" y="782219"/>
            <a:ext cx="4944979" cy="753979"/>
          </a:xfrm>
        </p:spPr>
        <p:txBody>
          <a:bodyPr>
            <a:noAutofit/>
          </a:bodyPr>
          <a:lstStyle>
            <a:lvl1pPr marL="0" indent="0">
              <a:buNone/>
              <a:defRPr sz="5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E2D0EF0-0639-F24A-8776-BDEA2DA54F8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4138" y="2124826"/>
            <a:ext cx="10487276" cy="382671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1462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3E6A06-AC02-0B4C-BEC4-22E5EB0E5F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543301"/>
            <a:ext cx="12192000" cy="3314699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BEE3B4B-E739-954D-B290-F6295F7866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4137" y="782219"/>
            <a:ext cx="10487276" cy="753979"/>
          </a:xfrm>
        </p:spPr>
        <p:txBody>
          <a:bodyPr>
            <a:noAutofit/>
          </a:bodyPr>
          <a:lstStyle>
            <a:lvl1pPr marL="0" indent="0">
              <a:buNone/>
              <a:defRPr sz="5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10" name="Picture Placeholder 17">
            <a:extLst>
              <a:ext uri="{FF2B5EF4-FFF2-40B4-BE49-F238E27FC236}">
                <a16:creationId xmlns:a16="http://schemas.microsoft.com/office/drawing/2014/main" id="{3FDB6C1F-5349-374A-88E7-0D8122E02E8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8713" y="2124825"/>
            <a:ext cx="5092700" cy="38267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32BB2FD4-C845-7440-B204-8ACE87C1444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4137" y="2124825"/>
            <a:ext cx="5092700" cy="38267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8951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s/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4638C0-0085-7C44-BF6A-6CBEB7EBF6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01700"/>
            <a:ext cx="12192000" cy="5956300"/>
          </a:xfrm>
          <a:prstGeom prst="rect">
            <a:avLst/>
          </a:prstGeom>
        </p:spPr>
      </p:pic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08449011-4DB6-7843-A7BF-92C8DD0917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23596" y="3481137"/>
            <a:ext cx="2627395" cy="2273969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A9B624A-E79B-1D4C-8FBE-83631AE8F9D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78291" y="3481137"/>
            <a:ext cx="2627395" cy="2273969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3539133A-E48F-E74B-9BF0-B73EB9D4B6C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41007" y="3481137"/>
            <a:ext cx="2627395" cy="2273969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67416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B03D34-2D18-FE43-A1C1-F8901428DB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9DBD6B0-5AD0-734E-8148-EE19B36306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8213" y="1508125"/>
            <a:ext cx="10331450" cy="38338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Quote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2185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1F0EB7-D548-0D45-8C00-2F88088487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B4771FA-A523-7C48-A713-5D4D6CD36A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3377" y="2110260"/>
            <a:ext cx="9834623" cy="3498962"/>
          </a:xfrm>
        </p:spPr>
        <p:txBody>
          <a:bodyPr anchor="ctr">
            <a:normAutofit/>
          </a:bodyPr>
          <a:lstStyle>
            <a:lvl1pPr algn="l">
              <a:defRPr lang="en-NZ" b="1" smtClean="0">
                <a:effectLst/>
              </a:defRPr>
            </a:lvl1pPr>
          </a:lstStyle>
          <a:p>
            <a:r>
              <a:rPr lang="en-NZ" b="1" dirty="0" err="1">
                <a:solidFill>
                  <a:srgbClr val="D3ECE7"/>
                </a:solidFill>
                <a:effectLst/>
                <a:latin typeface="Arial" panose="020B0604020202020204" pitchFamily="34" charset="0"/>
              </a:rPr>
              <a:t>Ngā</a:t>
            </a:r>
            <a:r>
              <a:rPr lang="en-NZ" b="1" dirty="0">
                <a:solidFill>
                  <a:srgbClr val="D3ECE7"/>
                </a:solidFill>
                <a:effectLst/>
                <a:latin typeface="Arial" panose="020B0604020202020204" pitchFamily="34" charset="0"/>
              </a:rPr>
              <a:t> mihi </a:t>
            </a:r>
            <a:r>
              <a:rPr lang="en-NZ" b="1" dirty="0" err="1">
                <a:solidFill>
                  <a:srgbClr val="D3ECE7"/>
                </a:solidFill>
                <a:effectLst/>
                <a:latin typeface="Arial" panose="020B0604020202020204" pitchFamily="34" charset="0"/>
              </a:rPr>
              <a:t>nui</a:t>
            </a:r>
            <a:endParaRPr lang="en-NZ" dirty="0">
              <a:solidFill>
                <a:srgbClr val="D3ECE7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1241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mbols and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74A48-8799-0A4B-A902-DA857E25B5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473" y="196683"/>
            <a:ext cx="5530516" cy="292601"/>
          </a:xfrm>
        </p:spPr>
        <p:txBody>
          <a:bodyPr anchor="t"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Numbers and symbols for use in infographics</a:t>
            </a:r>
            <a:endParaRPr lang="en-US" dirty="0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10D8DB19-7D95-9047-9D7B-A7FF902FCA3D}"/>
              </a:ext>
            </a:extLst>
          </p:cNvPr>
          <p:cNvSpPr txBox="1">
            <a:spLocks/>
          </p:cNvSpPr>
          <p:nvPr userDrawn="1"/>
        </p:nvSpPr>
        <p:spPr>
          <a:xfrm>
            <a:off x="180473" y="553647"/>
            <a:ext cx="5530516" cy="29260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i="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Can change the colours with the graphics fill tool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81A915-63BF-4F4D-92AD-FF8479577C73}"/>
              </a:ext>
            </a:extLst>
          </p:cNvPr>
          <p:cNvSpPr/>
          <p:nvPr userDrawn="1"/>
        </p:nvSpPr>
        <p:spPr>
          <a:xfrm>
            <a:off x="496111" y="1108953"/>
            <a:ext cx="11245174" cy="5369668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A7C6DA2-1D97-FC4E-BEF7-4E783336C3F7}"/>
              </a:ext>
            </a:extLst>
          </p:cNvPr>
          <p:cNvSpPr/>
          <p:nvPr userDrawn="1"/>
        </p:nvSpPr>
        <p:spPr>
          <a:xfrm>
            <a:off x="1567543" y="1947553"/>
            <a:ext cx="1465663" cy="1460665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F5A67FE-4664-F54A-87A5-17B14C6E082D}"/>
              </a:ext>
            </a:extLst>
          </p:cNvPr>
          <p:cNvSpPr/>
          <p:nvPr userDrawn="1"/>
        </p:nvSpPr>
        <p:spPr>
          <a:xfrm>
            <a:off x="3858438" y="1947553"/>
            <a:ext cx="1465663" cy="1460665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79645A0-D402-FA4C-B603-94400E630216}"/>
              </a:ext>
            </a:extLst>
          </p:cNvPr>
          <p:cNvSpPr/>
          <p:nvPr userDrawn="1"/>
        </p:nvSpPr>
        <p:spPr>
          <a:xfrm>
            <a:off x="6118698" y="1947553"/>
            <a:ext cx="1465663" cy="1460665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9C63008-89AA-F047-8422-A7F74BEFBD94}"/>
              </a:ext>
            </a:extLst>
          </p:cNvPr>
          <p:cNvSpPr/>
          <p:nvPr userDrawn="1"/>
        </p:nvSpPr>
        <p:spPr>
          <a:xfrm>
            <a:off x="1567543" y="3670923"/>
            <a:ext cx="1465663" cy="1460665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FFAAE81-AF75-B94A-813B-FDFCE3DD0DB5}"/>
              </a:ext>
            </a:extLst>
          </p:cNvPr>
          <p:cNvSpPr/>
          <p:nvPr userDrawn="1"/>
        </p:nvSpPr>
        <p:spPr>
          <a:xfrm>
            <a:off x="3858438" y="3670923"/>
            <a:ext cx="1465663" cy="1460665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E260620-8C25-8141-AEC0-04D23BCE8724}"/>
              </a:ext>
            </a:extLst>
          </p:cNvPr>
          <p:cNvSpPr/>
          <p:nvPr userDrawn="1"/>
        </p:nvSpPr>
        <p:spPr>
          <a:xfrm>
            <a:off x="6118698" y="3670923"/>
            <a:ext cx="1465663" cy="1460665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273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7" r:id="rId4"/>
    <p:sldLayoutId id="2147483678" r:id="rId5"/>
    <p:sldLayoutId id="214748367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BA75B0-8DEE-864F-8366-3018AEE7B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0A1138-0685-AF41-A775-2098C17D0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6772D-A20E-C94C-B691-EEA8EE412E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60D1E2C-25B0-4F41-B0D0-99B7BBE766BA}" type="datetimeFigureOut">
              <a:rPr lang="en-US" smtClean="0"/>
              <a:pPr/>
              <a:t>3/20/2023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8A630-2D7D-4045-B9B2-19BB61A0A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AD720-42F8-1C4B-9C73-5566967AFD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40F8484-9D1C-2441-8AA2-C328067DF1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19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3" r:id="rId5"/>
    <p:sldLayoutId id="2147483661" r:id="rId6"/>
    <p:sldLayoutId id="2147483655" r:id="rId7"/>
    <p:sldLayoutId id="2147483662" r:id="rId8"/>
    <p:sldLayoutId id="2147483656" r:id="rId9"/>
    <p:sldLayoutId id="2147483663" r:id="rId10"/>
    <p:sldLayoutId id="2147483666" r:id="rId11"/>
    <p:sldLayoutId id="2147483657" r:id="rId12"/>
    <p:sldLayoutId id="2147483658" r:id="rId13"/>
    <p:sldLayoutId id="2147483659" r:id="rId14"/>
    <p:sldLayoutId id="2147483664" r:id="rId15"/>
    <p:sldLayoutId id="214748366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icolas Mitro video">
            <a:hlinkClick r:id="" action="ppaction://media"/>
            <a:extLst>
              <a:ext uri="{FF2B5EF4-FFF2-40B4-BE49-F238E27FC236}">
                <a16:creationId xmlns:a16="http://schemas.microsoft.com/office/drawing/2014/main" id="{F2C38DC2-5D3C-4F00-8415-21BF859601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3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ustom 27">
      <a:dk1>
        <a:srgbClr val="09050A"/>
      </a:dk1>
      <a:lt1>
        <a:srgbClr val="FFFFFF"/>
      </a:lt1>
      <a:dk2>
        <a:srgbClr val="28222B"/>
      </a:dk2>
      <a:lt2>
        <a:srgbClr val="00AFB9"/>
      </a:lt2>
      <a:accent1>
        <a:srgbClr val="CCEAEE"/>
      </a:accent1>
      <a:accent2>
        <a:srgbClr val="3F3958"/>
      </a:accent2>
      <a:accent3>
        <a:srgbClr val="00AFB9"/>
      </a:accent3>
      <a:accent4>
        <a:srgbClr val="CCEAEE"/>
      </a:accent4>
      <a:accent5>
        <a:srgbClr val="453C45"/>
      </a:accent5>
      <a:accent6>
        <a:srgbClr val="00AFB9"/>
      </a:accent6>
      <a:hlink>
        <a:srgbClr val="CCEAEE"/>
      </a:hlink>
      <a:folHlink>
        <a:srgbClr val="00AFB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 Whatu Ora PPT Template Option 2 [Read-Only]" id="{4F687898-9746-40D9-BBA4-BE72C18A385D}" vid="{F1AE3FAF-FB6D-4CA4-8A3E-371FA8EE5E1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7820c3c-2b46-42f4-a58f-d90c029a214f" xsi:nil="true"/>
    <lcf76f155ced4ddcb4097134ff3c332f xmlns="0de38a6e-931b-4d0f-bcd8-add455b8bab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447DCCB58EB347A3CF6478DA90FD41" ma:contentTypeVersion="9" ma:contentTypeDescription="Create a new document." ma:contentTypeScope="" ma:versionID="150711779781714d0c148b53aa88754b">
  <xsd:schema xmlns:xsd="http://www.w3.org/2001/XMLSchema" xmlns:xs="http://www.w3.org/2001/XMLSchema" xmlns:p="http://schemas.microsoft.com/office/2006/metadata/properties" xmlns:ns2="0de38a6e-931b-4d0f-bcd8-add455b8bab7" xmlns:ns3="27820c3c-2b46-42f4-a58f-d90c029a214f" targetNamespace="http://schemas.microsoft.com/office/2006/metadata/properties" ma:root="true" ma:fieldsID="92ac09d5513f49fc58fb63d93425f551" ns2:_="" ns3:_="">
    <xsd:import namespace="0de38a6e-931b-4d0f-bcd8-add455b8bab7"/>
    <xsd:import namespace="27820c3c-2b46-42f4-a58f-d90c029a21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e38a6e-931b-4d0f-bcd8-add455b8ba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490d87cd-ec7d-4fd9-8d9f-27dff7dbbc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820c3c-2b46-42f4-a58f-d90c029a214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0c7f611-2c63-41e8-b979-06a8cacd36a4}" ma:internalName="TaxCatchAll" ma:showField="CatchAllData" ma:web="27820c3c-2b46-42f4-a58f-d90c029a21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BFCDB8E-240C-40E9-B06E-784CAD144B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BE4687A-A1EA-4527-A482-847FB45E8F04}">
  <ds:schemaRefs>
    <ds:schemaRef ds:uri="http://schemas.microsoft.com/office/2006/metadata/properties"/>
    <ds:schemaRef ds:uri="http://schemas.microsoft.com/office/infopath/2007/PartnerControls"/>
    <ds:schemaRef ds:uri="225691a9-a3ac-40a9-982a-ff0bf50df74a"/>
    <ds:schemaRef ds:uri="edb2ff44-7ff7-46b4-8bd8-cb8d6bbb47b2"/>
    <ds:schemaRef ds:uri="27820c3c-2b46-42f4-a58f-d90c029a214f"/>
    <ds:schemaRef ds:uri="0de38a6e-931b-4d0f-bcd8-add455b8bab7"/>
  </ds:schemaRefs>
</ds:datastoreItem>
</file>

<file path=customXml/itemProps3.xml><?xml version="1.0" encoding="utf-8"?>
<ds:datastoreItem xmlns:ds="http://schemas.openxmlformats.org/officeDocument/2006/customXml" ds:itemID="{F2E2DDA4-E413-4C64-ACAC-4C93BCF3F4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e38a6e-931b-4d0f-bcd8-add455b8bab7"/>
    <ds:schemaRef ds:uri="27820c3c-2b46-42f4-a58f-d90c029a21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office theme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5</cp:revision>
  <dcterms:created xsi:type="dcterms:W3CDTF">2023-01-09T23:46:56Z</dcterms:created>
  <dcterms:modified xsi:type="dcterms:W3CDTF">2023-03-20T21:37:01Z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0x01010003447DCCB58EB347A3CF6478DA90FD41</vt:lpwstr>
  </property>
  <property fmtid="{D5CDD505-2E9C-101B-9397-08002B2CF9AE}" pid="3" name="MediaServiceImageTags">
    <vt:lpwstr/>
  </property>
</Properties>
</file>