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27" r:id="rId5"/>
    <p:sldId id="543" r:id="rId6"/>
    <p:sldId id="540" r:id="rId7"/>
    <p:sldId id="541" r:id="rId8"/>
    <p:sldId id="518" r:id="rId9"/>
    <p:sldId id="542" r:id="rId10"/>
    <p:sldId id="549" r:id="rId11"/>
    <p:sldId id="550" r:id="rId12"/>
    <p:sldId id="551" r:id="rId13"/>
    <p:sldId id="552" r:id="rId14"/>
    <p:sldId id="553" r:id="rId15"/>
    <p:sldId id="554" r:id="rId16"/>
    <p:sldId id="544" r:id="rId17"/>
    <p:sldId id="519" r:id="rId18"/>
    <p:sldId id="555" r:id="rId19"/>
    <p:sldId id="5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shana Patel" initials="DP" lastIdx="24" clrIdx="0"/>
  <p:cmAuthor id="2" name="Tash Lewis" initials="TL" lastIdx="2" clrIdx="1"/>
  <p:cmAuthor id="3" name="Yuval Eyal" initials="YE" lastIdx="15" clrIdx="2"/>
  <p:cmAuthor id="4" name="Jeffrey Shepherd" initials="JS" lastIdx="1" clrIdx="3"/>
  <p:cmAuthor id="5" name="Claudia Mischke" initials="CM" lastIdx="5" clrIdx="4">
    <p:extLst>
      <p:ext uri="{19B8F6BF-5375-455C-9EA6-DF929625EA0E}">
        <p15:presenceInfo xmlns:p15="http://schemas.microsoft.com/office/powerpoint/2012/main" userId="S::cmischke@aut.ac.nz::56992f94-4c34-472a-bcdb-65065ab6b2c4" providerId="AD"/>
      </p:ext>
    </p:extLst>
  </p:cmAuthor>
  <p:cmAuthor id="6" name="Gemma Gordon" initials="GG" lastIdx="1" clrIdx="5">
    <p:extLst>
      <p:ext uri="{19B8F6BF-5375-455C-9EA6-DF929625EA0E}">
        <p15:presenceInfo xmlns:p15="http://schemas.microsoft.com/office/powerpoint/2012/main" userId="S::em160271@aut.ac.nz::ea88a638-976e-44d2-bc5c-8ede03b3df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A73"/>
    <a:srgbClr val="519032"/>
    <a:srgbClr val="72BF44"/>
    <a:srgbClr val="509232"/>
    <a:srgbClr val="B1DB7F"/>
    <a:srgbClr val="205307"/>
    <a:srgbClr val="54C225"/>
    <a:srgbClr val="9DDCF9"/>
    <a:srgbClr val="0089CF"/>
    <a:srgbClr val="F2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C1BEBD-0D75-3849-8034-7A84438E9A26}" v="1" dt="2020-06-09T01:59:30.684"/>
    <p1510:client id="{945A89E8-4375-7944-A561-7C746EF78689}" v="369" dt="2020-06-08T21:11:27.620"/>
    <p1510:client id="{D9010E92-CD1E-607B-FB43-52CDBBB79F58}" v="73" dt="2020-06-09T02:53:53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32"/>
    <p:restoredTop sz="73673"/>
  </p:normalViewPr>
  <p:slideViewPr>
    <p:cSldViewPr snapToGrid="0">
      <p:cViewPr varScale="1">
        <p:scale>
          <a:sx n="92" d="100"/>
          <a:sy n="92" d="100"/>
        </p:scale>
        <p:origin x="120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Peetz" userId="3631a94e-f1a9-4286-b1d8-e84de9450e8e" providerId="ADAL" clId="{61C1BEBD-0D75-3849-8034-7A84438E9A26}"/>
    <pc:docChg chg="modSld">
      <pc:chgData name="Mike Peetz" userId="3631a94e-f1a9-4286-b1d8-e84de9450e8e" providerId="ADAL" clId="{61C1BEBD-0D75-3849-8034-7A84438E9A26}" dt="2020-06-09T01:59:30.684" v="0"/>
      <pc:docMkLst>
        <pc:docMk/>
      </pc:docMkLst>
      <pc:sldChg chg="modAnim">
        <pc:chgData name="Mike Peetz" userId="3631a94e-f1a9-4286-b1d8-e84de9450e8e" providerId="ADAL" clId="{61C1BEBD-0D75-3849-8034-7A84438E9A26}" dt="2020-06-09T01:59:30.684" v="0"/>
        <pc:sldMkLst>
          <pc:docMk/>
          <pc:sldMk cId="2983115082" sldId="540"/>
        </pc:sldMkLst>
      </pc:sldChg>
    </pc:docChg>
  </pc:docChgLst>
  <pc:docChgLst>
    <pc:chgData name="Mike Peetz" userId="3631a94e-f1a9-4286-b1d8-e84de9450e8e" providerId="ADAL" clId="{945A89E8-4375-7944-A561-7C746EF78689}"/>
    <pc:docChg chg="undo custSel addSld delSld modSld sldOrd">
      <pc:chgData name="Mike Peetz" userId="3631a94e-f1a9-4286-b1d8-e84de9450e8e" providerId="ADAL" clId="{945A89E8-4375-7944-A561-7C746EF78689}" dt="2020-06-08T21:12:02.982" v="354" actId="1076"/>
      <pc:docMkLst>
        <pc:docMk/>
      </pc:docMkLst>
      <pc:sldChg chg="delSp modSp modTransition delAnim modAnim modNotesTx">
        <pc:chgData name="Mike Peetz" userId="3631a94e-f1a9-4286-b1d8-e84de9450e8e" providerId="ADAL" clId="{945A89E8-4375-7944-A561-7C746EF78689}" dt="2020-06-08T21:11:22.537" v="348" actId="122"/>
        <pc:sldMkLst>
          <pc:docMk/>
          <pc:sldMk cId="2902212999" sldId="519"/>
        </pc:sldMkLst>
        <pc:spChg chg="mod">
          <ac:chgData name="Mike Peetz" userId="3631a94e-f1a9-4286-b1d8-e84de9450e8e" providerId="ADAL" clId="{945A89E8-4375-7944-A561-7C746EF78689}" dt="2020-06-08T21:11:22.537" v="348" actId="122"/>
          <ac:spMkLst>
            <pc:docMk/>
            <pc:sldMk cId="2902212999" sldId="519"/>
            <ac:spMk id="12" creationId="{E665AF13-1047-904B-AB1E-A43C25F6405C}"/>
          </ac:spMkLst>
        </pc:spChg>
        <pc:spChg chg="del">
          <ac:chgData name="Mike Peetz" userId="3631a94e-f1a9-4286-b1d8-e84de9450e8e" providerId="ADAL" clId="{945A89E8-4375-7944-A561-7C746EF78689}" dt="2020-06-08T21:06:51.624" v="315" actId="478"/>
          <ac:spMkLst>
            <pc:docMk/>
            <pc:sldMk cId="2902212999" sldId="519"/>
            <ac:spMk id="13" creationId="{F2A8A705-E9B5-6445-BBBD-8C3C436D0CE8}"/>
          </ac:spMkLst>
        </pc:spChg>
        <pc:picChg chg="mod">
          <ac:chgData name="Mike Peetz" userId="3631a94e-f1a9-4286-b1d8-e84de9450e8e" providerId="ADAL" clId="{945A89E8-4375-7944-A561-7C746EF78689}" dt="2020-06-08T21:07:59.775" v="322" actId="14429"/>
          <ac:picMkLst>
            <pc:docMk/>
            <pc:sldMk cId="2902212999" sldId="519"/>
            <ac:picMk id="4" creationId="{8A7EFC55-F3C6-074D-958A-63CAE04EB93D}"/>
          </ac:picMkLst>
        </pc:picChg>
        <pc:picChg chg="mod">
          <ac:chgData name="Mike Peetz" userId="3631a94e-f1a9-4286-b1d8-e84de9450e8e" providerId="ADAL" clId="{945A89E8-4375-7944-A561-7C746EF78689}" dt="2020-06-08T21:06:40.270" v="312" actId="14429"/>
          <ac:picMkLst>
            <pc:docMk/>
            <pc:sldMk cId="2902212999" sldId="519"/>
            <ac:picMk id="7" creationId="{CC68022A-ABEB-E94E-BDEE-AE12E80E935B}"/>
          </ac:picMkLst>
        </pc:picChg>
        <pc:picChg chg="mod">
          <ac:chgData name="Mike Peetz" userId="3631a94e-f1a9-4286-b1d8-e84de9450e8e" providerId="ADAL" clId="{945A89E8-4375-7944-A561-7C746EF78689}" dt="2020-06-08T21:07:01.511" v="316" actId="196"/>
          <ac:picMkLst>
            <pc:docMk/>
            <pc:sldMk cId="2902212999" sldId="519"/>
            <ac:picMk id="11" creationId="{911778A6-292C-7248-8941-0D82270B0E0E}"/>
          </ac:picMkLst>
        </pc:picChg>
      </pc:sldChg>
      <pc:sldChg chg="del">
        <pc:chgData name="Mike Peetz" userId="3631a94e-f1a9-4286-b1d8-e84de9450e8e" providerId="ADAL" clId="{945A89E8-4375-7944-A561-7C746EF78689}" dt="2020-06-08T21:06:25.305" v="309" actId="2696"/>
        <pc:sldMkLst>
          <pc:docMk/>
          <pc:sldMk cId="2667729935" sldId="520"/>
        </pc:sldMkLst>
      </pc:sldChg>
      <pc:sldChg chg="del modNotesTx">
        <pc:chgData name="Mike Peetz" userId="3631a94e-f1a9-4286-b1d8-e84de9450e8e" providerId="ADAL" clId="{945A89E8-4375-7944-A561-7C746EF78689}" dt="2020-06-08T21:06:20.503" v="306" actId="2696"/>
        <pc:sldMkLst>
          <pc:docMk/>
          <pc:sldMk cId="3601673353" sldId="534"/>
        </pc:sldMkLst>
      </pc:sldChg>
      <pc:sldChg chg="del">
        <pc:chgData name="Mike Peetz" userId="3631a94e-f1a9-4286-b1d8-e84de9450e8e" providerId="ADAL" clId="{945A89E8-4375-7944-A561-7C746EF78689}" dt="2020-06-08T21:06:16.064" v="304" actId="2696"/>
        <pc:sldMkLst>
          <pc:docMk/>
          <pc:sldMk cId="968519827" sldId="536"/>
        </pc:sldMkLst>
      </pc:sldChg>
      <pc:sldChg chg="addSp delSp modSp modAnim">
        <pc:chgData name="Mike Peetz" userId="3631a94e-f1a9-4286-b1d8-e84de9450e8e" providerId="ADAL" clId="{945A89E8-4375-7944-A561-7C746EF78689}" dt="2020-06-08T20:59:45.167" v="301" actId="113"/>
        <pc:sldMkLst>
          <pc:docMk/>
          <pc:sldMk cId="1729441390" sldId="544"/>
        </pc:sldMkLst>
        <pc:spChg chg="add mod">
          <ac:chgData name="Mike Peetz" userId="3631a94e-f1a9-4286-b1d8-e84de9450e8e" providerId="ADAL" clId="{945A89E8-4375-7944-A561-7C746EF78689}" dt="2020-06-08T20:54:46.366" v="189" actId="1076"/>
          <ac:spMkLst>
            <pc:docMk/>
            <pc:sldMk cId="1729441390" sldId="544"/>
            <ac:spMk id="3" creationId="{81B5E492-1CE5-914F-B636-332F7D314EF5}"/>
          </ac:spMkLst>
        </pc:spChg>
        <pc:spChg chg="add del mod">
          <ac:chgData name="Mike Peetz" userId="3631a94e-f1a9-4286-b1d8-e84de9450e8e" providerId="ADAL" clId="{945A89E8-4375-7944-A561-7C746EF78689}" dt="2020-06-08T20:57:59.980" v="265" actId="478"/>
          <ac:spMkLst>
            <pc:docMk/>
            <pc:sldMk cId="1729441390" sldId="544"/>
            <ac:spMk id="4" creationId="{E7913DC9-4FC0-DA40-9E14-D1B9095402AC}"/>
          </ac:spMkLst>
        </pc:spChg>
        <pc:spChg chg="mod">
          <ac:chgData name="Mike Peetz" userId="3631a94e-f1a9-4286-b1d8-e84de9450e8e" providerId="ADAL" clId="{945A89E8-4375-7944-A561-7C746EF78689}" dt="2020-06-08T20:58:51.640" v="296" actId="207"/>
          <ac:spMkLst>
            <pc:docMk/>
            <pc:sldMk cId="1729441390" sldId="544"/>
            <ac:spMk id="6" creationId="{CD935158-B76F-4340-8342-15DB00BE16D6}"/>
          </ac:spMkLst>
        </pc:spChg>
        <pc:spChg chg="add mod">
          <ac:chgData name="Mike Peetz" userId="3631a94e-f1a9-4286-b1d8-e84de9450e8e" providerId="ADAL" clId="{945A89E8-4375-7944-A561-7C746EF78689}" dt="2020-06-08T20:59:44.019" v="300" actId="1035"/>
          <ac:spMkLst>
            <pc:docMk/>
            <pc:sldMk cId="1729441390" sldId="544"/>
            <ac:spMk id="7" creationId="{E6F91656-8515-4548-8123-00A351D8AD39}"/>
          </ac:spMkLst>
        </pc:spChg>
        <pc:spChg chg="mod">
          <ac:chgData name="Mike Peetz" userId="3631a94e-f1a9-4286-b1d8-e84de9450e8e" providerId="ADAL" clId="{945A89E8-4375-7944-A561-7C746EF78689}" dt="2020-06-08T20:58:33.438" v="294" actId="1036"/>
          <ac:spMkLst>
            <pc:docMk/>
            <pc:sldMk cId="1729441390" sldId="544"/>
            <ac:spMk id="8" creationId="{35DAE350-FF84-684B-9BBD-924C45E4D6BC}"/>
          </ac:spMkLst>
        </pc:spChg>
        <pc:spChg chg="add mod">
          <ac:chgData name="Mike Peetz" userId="3631a94e-f1a9-4286-b1d8-e84de9450e8e" providerId="ADAL" clId="{945A89E8-4375-7944-A561-7C746EF78689}" dt="2020-06-08T20:58:22.491" v="272" actId="465"/>
          <ac:spMkLst>
            <pc:docMk/>
            <pc:sldMk cId="1729441390" sldId="544"/>
            <ac:spMk id="9" creationId="{AA6D041F-F1F0-F44B-B283-F90CA717A4B5}"/>
          </ac:spMkLst>
        </pc:spChg>
        <pc:spChg chg="add mod">
          <ac:chgData name="Mike Peetz" userId="3631a94e-f1a9-4286-b1d8-e84de9450e8e" providerId="ADAL" clId="{945A89E8-4375-7944-A561-7C746EF78689}" dt="2020-06-08T20:58:27.476" v="285" actId="1036"/>
          <ac:spMkLst>
            <pc:docMk/>
            <pc:sldMk cId="1729441390" sldId="544"/>
            <ac:spMk id="10" creationId="{8FD09903-905C-214F-B9FA-66D61CB4C1F8}"/>
          </ac:spMkLst>
        </pc:spChg>
        <pc:spChg chg="mod">
          <ac:chgData name="Mike Peetz" userId="3631a94e-f1a9-4286-b1d8-e84de9450e8e" providerId="ADAL" clId="{945A89E8-4375-7944-A561-7C746EF78689}" dt="2020-06-08T20:58:22.491" v="272" actId="465"/>
          <ac:spMkLst>
            <pc:docMk/>
            <pc:sldMk cId="1729441390" sldId="544"/>
            <ac:spMk id="12" creationId="{C2394D5B-CF08-7C4F-A214-4EAE5F6601C3}"/>
          </ac:spMkLst>
        </pc:spChg>
        <pc:spChg chg="mod">
          <ac:chgData name="Mike Peetz" userId="3631a94e-f1a9-4286-b1d8-e84de9450e8e" providerId="ADAL" clId="{945A89E8-4375-7944-A561-7C746EF78689}" dt="2020-06-08T20:58:22.491" v="272" actId="465"/>
          <ac:spMkLst>
            <pc:docMk/>
            <pc:sldMk cId="1729441390" sldId="544"/>
            <ac:spMk id="13" creationId="{8AF96AA2-7117-8042-951F-58C437BD832C}"/>
          </ac:spMkLst>
        </pc:spChg>
        <pc:spChg chg="add mod">
          <ac:chgData name="Mike Peetz" userId="3631a94e-f1a9-4286-b1d8-e84de9450e8e" providerId="ADAL" clId="{945A89E8-4375-7944-A561-7C746EF78689}" dt="2020-06-08T20:59:45.167" v="301" actId="113"/>
          <ac:spMkLst>
            <pc:docMk/>
            <pc:sldMk cId="1729441390" sldId="544"/>
            <ac:spMk id="14" creationId="{6D161BA9-21A0-4E47-8D70-B9453640E3A4}"/>
          </ac:spMkLst>
        </pc:spChg>
        <pc:spChg chg="mod">
          <ac:chgData name="Mike Peetz" userId="3631a94e-f1a9-4286-b1d8-e84de9450e8e" providerId="ADAL" clId="{945A89E8-4375-7944-A561-7C746EF78689}" dt="2020-06-08T20:58:03.932" v="266"/>
          <ac:spMkLst>
            <pc:docMk/>
            <pc:sldMk cId="1729441390" sldId="544"/>
            <ac:spMk id="16" creationId="{DF7C86DC-4E8D-D749-BC89-D0A4F5C3C214}"/>
          </ac:spMkLst>
        </pc:spChg>
        <pc:spChg chg="mod">
          <ac:chgData name="Mike Peetz" userId="3631a94e-f1a9-4286-b1d8-e84de9450e8e" providerId="ADAL" clId="{945A89E8-4375-7944-A561-7C746EF78689}" dt="2020-06-08T20:58:03.932" v="266"/>
          <ac:spMkLst>
            <pc:docMk/>
            <pc:sldMk cId="1729441390" sldId="544"/>
            <ac:spMk id="17" creationId="{2B256812-515D-194A-8554-B09A38B84301}"/>
          </ac:spMkLst>
        </pc:spChg>
        <pc:grpChg chg="add mod">
          <ac:chgData name="Mike Peetz" userId="3631a94e-f1a9-4286-b1d8-e84de9450e8e" providerId="ADAL" clId="{945A89E8-4375-7944-A561-7C746EF78689}" dt="2020-06-08T20:58:27.476" v="285" actId="1036"/>
          <ac:grpSpMkLst>
            <pc:docMk/>
            <pc:sldMk cId="1729441390" sldId="544"/>
            <ac:grpSpMk id="2" creationId="{A4D69B8D-4521-5C4B-AA31-7AA7E5544108}"/>
          </ac:grpSpMkLst>
        </pc:grpChg>
        <pc:grpChg chg="add mod">
          <ac:chgData name="Mike Peetz" userId="3631a94e-f1a9-4286-b1d8-e84de9450e8e" providerId="ADAL" clId="{945A89E8-4375-7944-A561-7C746EF78689}" dt="2020-06-08T20:58:27.476" v="285" actId="1036"/>
          <ac:grpSpMkLst>
            <pc:docMk/>
            <pc:sldMk cId="1729441390" sldId="544"/>
            <ac:grpSpMk id="11" creationId="{09E3BB26-228A-4D41-8737-3FED97C4178E}"/>
          </ac:grpSpMkLst>
        </pc:grpChg>
        <pc:grpChg chg="add mod">
          <ac:chgData name="Mike Peetz" userId="3631a94e-f1a9-4286-b1d8-e84de9450e8e" providerId="ADAL" clId="{945A89E8-4375-7944-A561-7C746EF78689}" dt="2020-06-08T20:58:27.476" v="285" actId="1036"/>
          <ac:grpSpMkLst>
            <pc:docMk/>
            <pc:sldMk cId="1729441390" sldId="544"/>
            <ac:grpSpMk id="15" creationId="{6174F8EA-3E55-B54D-B020-16547BA5E4F9}"/>
          </ac:grpSpMkLst>
        </pc:grpChg>
      </pc:sldChg>
      <pc:sldChg chg="del">
        <pc:chgData name="Mike Peetz" userId="3631a94e-f1a9-4286-b1d8-e84de9450e8e" providerId="ADAL" clId="{945A89E8-4375-7944-A561-7C746EF78689}" dt="2020-06-08T21:06:16.045" v="303" actId="2696"/>
        <pc:sldMkLst>
          <pc:docMk/>
          <pc:sldMk cId="3903369931" sldId="545"/>
        </pc:sldMkLst>
      </pc:sldChg>
      <pc:sldChg chg="del">
        <pc:chgData name="Mike Peetz" userId="3631a94e-f1a9-4286-b1d8-e84de9450e8e" providerId="ADAL" clId="{945A89E8-4375-7944-A561-7C746EF78689}" dt="2020-06-08T21:06:16.078" v="305" actId="2696"/>
        <pc:sldMkLst>
          <pc:docMk/>
          <pc:sldMk cId="2337859347" sldId="546"/>
        </pc:sldMkLst>
      </pc:sldChg>
      <pc:sldChg chg="del">
        <pc:chgData name="Mike Peetz" userId="3631a94e-f1a9-4286-b1d8-e84de9450e8e" providerId="ADAL" clId="{945A89E8-4375-7944-A561-7C746EF78689}" dt="2020-06-08T21:06:23.250" v="307" actId="2696"/>
        <pc:sldMkLst>
          <pc:docMk/>
          <pc:sldMk cId="764814688" sldId="547"/>
        </pc:sldMkLst>
      </pc:sldChg>
      <pc:sldChg chg="del">
        <pc:chgData name="Mike Peetz" userId="3631a94e-f1a9-4286-b1d8-e84de9450e8e" providerId="ADAL" clId="{945A89E8-4375-7944-A561-7C746EF78689}" dt="2020-06-08T21:06:23.264" v="308" actId="2696"/>
        <pc:sldMkLst>
          <pc:docMk/>
          <pc:sldMk cId="4250055013" sldId="548"/>
        </pc:sldMkLst>
      </pc:sldChg>
      <pc:sldChg chg="addSp delSp modSp delAnim modNotesTx">
        <pc:chgData name="Mike Peetz" userId="3631a94e-f1a9-4286-b1d8-e84de9450e8e" providerId="ADAL" clId="{945A89E8-4375-7944-A561-7C746EF78689}" dt="2020-06-08T20:32:15.462" v="58" actId="14429"/>
        <pc:sldMkLst>
          <pc:docMk/>
          <pc:sldMk cId="3942029401" sldId="552"/>
        </pc:sldMkLst>
        <pc:spChg chg="mod">
          <ac:chgData name="Mike Peetz" userId="3631a94e-f1a9-4286-b1d8-e84de9450e8e" providerId="ADAL" clId="{945A89E8-4375-7944-A561-7C746EF78689}" dt="2020-06-08T20:20:12.980" v="4" actId="20577"/>
          <ac:spMkLst>
            <pc:docMk/>
            <pc:sldMk cId="3942029401" sldId="552"/>
            <ac:spMk id="3" creationId="{46BA7ABC-63BA-A14A-A1F4-541C07367E9E}"/>
          </ac:spMkLst>
        </pc:spChg>
        <pc:spChg chg="add mod">
          <ac:chgData name="Mike Peetz" userId="3631a94e-f1a9-4286-b1d8-e84de9450e8e" providerId="ADAL" clId="{945A89E8-4375-7944-A561-7C746EF78689}" dt="2020-06-08T20:22:29.235" v="50" actId="1036"/>
          <ac:spMkLst>
            <pc:docMk/>
            <pc:sldMk cId="3942029401" sldId="552"/>
            <ac:spMk id="5" creationId="{0724E0F3-2445-1E4A-B070-4B375E314689}"/>
          </ac:spMkLst>
        </pc:spChg>
        <pc:spChg chg="mod">
          <ac:chgData name="Mike Peetz" userId="3631a94e-f1a9-4286-b1d8-e84de9450e8e" providerId="ADAL" clId="{945A89E8-4375-7944-A561-7C746EF78689}" dt="2020-06-08T20:20:21.757" v="5" actId="1076"/>
          <ac:spMkLst>
            <pc:docMk/>
            <pc:sldMk cId="3942029401" sldId="552"/>
            <ac:spMk id="10" creationId="{CF00340C-2031-314B-B8EA-E1D73CA5F958}"/>
          </ac:spMkLst>
        </pc:spChg>
        <pc:spChg chg="del">
          <ac:chgData name="Mike Peetz" userId="3631a94e-f1a9-4286-b1d8-e84de9450e8e" providerId="ADAL" clId="{945A89E8-4375-7944-A561-7C746EF78689}" dt="2020-06-08T20:22:12.058" v="23" actId="478"/>
          <ac:spMkLst>
            <pc:docMk/>
            <pc:sldMk cId="3942029401" sldId="552"/>
            <ac:spMk id="11" creationId="{EC94F8AF-A810-0145-BAC3-4A76F3229B0C}"/>
          </ac:spMkLst>
        </pc:spChg>
        <pc:picChg chg="mod">
          <ac:chgData name="Mike Peetz" userId="3631a94e-f1a9-4286-b1d8-e84de9450e8e" providerId="ADAL" clId="{945A89E8-4375-7944-A561-7C746EF78689}" dt="2020-06-08T20:32:15.462" v="58" actId="14429"/>
          <ac:picMkLst>
            <pc:docMk/>
            <pc:sldMk cId="3942029401" sldId="552"/>
            <ac:picMk id="4" creationId="{8A7EFC55-F3C6-074D-958A-63CAE04EB93D}"/>
          </ac:picMkLst>
        </pc:picChg>
        <pc:picChg chg="mod">
          <ac:chgData name="Mike Peetz" userId="3631a94e-f1a9-4286-b1d8-e84de9450e8e" providerId="ADAL" clId="{945A89E8-4375-7944-A561-7C746EF78689}" dt="2020-06-08T20:32:00.163" v="57" actId="14100"/>
          <ac:picMkLst>
            <pc:docMk/>
            <pc:sldMk cId="3942029401" sldId="552"/>
            <ac:picMk id="6" creationId="{20F23E5A-6C8E-9342-88D8-6B2B194A3191}"/>
          </ac:picMkLst>
        </pc:picChg>
        <pc:picChg chg="mod">
          <ac:chgData name="Mike Peetz" userId="3631a94e-f1a9-4286-b1d8-e84de9450e8e" providerId="ADAL" clId="{945A89E8-4375-7944-A561-7C746EF78689}" dt="2020-06-08T20:32:00.163" v="57" actId="14100"/>
          <ac:picMkLst>
            <pc:docMk/>
            <pc:sldMk cId="3942029401" sldId="552"/>
            <ac:picMk id="9" creationId="{76FC432F-5E4D-0844-A013-6797DCEF9382}"/>
          </ac:picMkLst>
        </pc:picChg>
      </pc:sldChg>
      <pc:sldChg chg="modSp add ord">
        <pc:chgData name="Mike Peetz" userId="3631a94e-f1a9-4286-b1d8-e84de9450e8e" providerId="ADAL" clId="{945A89E8-4375-7944-A561-7C746EF78689}" dt="2020-06-08T20:42:42.466" v="76" actId="14429"/>
        <pc:sldMkLst>
          <pc:docMk/>
          <pc:sldMk cId="2776265825" sldId="553"/>
        </pc:sldMkLst>
        <pc:spChg chg="mod">
          <ac:chgData name="Mike Peetz" userId="3631a94e-f1a9-4286-b1d8-e84de9450e8e" providerId="ADAL" clId="{945A89E8-4375-7944-A561-7C746EF78689}" dt="2020-06-08T20:40:48.135" v="64" actId="14100"/>
          <ac:spMkLst>
            <pc:docMk/>
            <pc:sldMk cId="2776265825" sldId="553"/>
            <ac:spMk id="6" creationId="{4436C858-693D-4144-ACDD-646341BE8316}"/>
          </ac:spMkLst>
        </pc:spChg>
        <pc:picChg chg="mod">
          <ac:chgData name="Mike Peetz" userId="3631a94e-f1a9-4286-b1d8-e84de9450e8e" providerId="ADAL" clId="{945A89E8-4375-7944-A561-7C746EF78689}" dt="2020-06-08T20:41:26.313" v="66" actId="14826"/>
          <ac:picMkLst>
            <pc:docMk/>
            <pc:sldMk cId="2776265825" sldId="553"/>
            <ac:picMk id="8" creationId="{325427B4-74A7-4A47-AC4F-595FE870802F}"/>
          </ac:picMkLst>
        </pc:picChg>
        <pc:picChg chg="mod">
          <ac:chgData name="Mike Peetz" userId="3631a94e-f1a9-4286-b1d8-e84de9450e8e" providerId="ADAL" clId="{945A89E8-4375-7944-A561-7C746EF78689}" dt="2020-06-08T20:41:31.958" v="67" actId="14826"/>
          <ac:picMkLst>
            <pc:docMk/>
            <pc:sldMk cId="2776265825" sldId="553"/>
            <ac:picMk id="11" creationId="{FD3B78FF-3C2C-A941-922E-AA51CA213DAE}"/>
          </ac:picMkLst>
        </pc:picChg>
        <pc:picChg chg="mod">
          <ac:chgData name="Mike Peetz" userId="3631a94e-f1a9-4286-b1d8-e84de9450e8e" providerId="ADAL" clId="{945A89E8-4375-7944-A561-7C746EF78689}" dt="2020-06-08T20:42:30.891" v="75" actId="1036"/>
          <ac:picMkLst>
            <pc:docMk/>
            <pc:sldMk cId="2776265825" sldId="553"/>
            <ac:picMk id="13" creationId="{D68BF7F6-7230-9D4E-9BF4-F65382A06EE1}"/>
          </ac:picMkLst>
        </pc:picChg>
        <pc:picChg chg="mod">
          <ac:chgData name="Mike Peetz" userId="3631a94e-f1a9-4286-b1d8-e84de9450e8e" providerId="ADAL" clId="{945A89E8-4375-7944-A561-7C746EF78689}" dt="2020-06-08T20:42:05.796" v="71" actId="14826"/>
          <ac:picMkLst>
            <pc:docMk/>
            <pc:sldMk cId="2776265825" sldId="553"/>
            <ac:picMk id="15" creationId="{77AD136D-52B6-F145-AFA4-FFF45368C57E}"/>
          </ac:picMkLst>
        </pc:picChg>
        <pc:picChg chg="mod">
          <ac:chgData name="Mike Peetz" userId="3631a94e-f1a9-4286-b1d8-e84de9450e8e" providerId="ADAL" clId="{945A89E8-4375-7944-A561-7C746EF78689}" dt="2020-06-08T20:41:49.597" v="69" actId="14826"/>
          <ac:picMkLst>
            <pc:docMk/>
            <pc:sldMk cId="2776265825" sldId="553"/>
            <ac:picMk id="17" creationId="{D488FF25-7781-1B48-BE2E-6FB79176BBEA}"/>
          </ac:picMkLst>
        </pc:picChg>
        <pc:picChg chg="mod">
          <ac:chgData name="Mike Peetz" userId="3631a94e-f1a9-4286-b1d8-e84de9450e8e" providerId="ADAL" clId="{945A89E8-4375-7944-A561-7C746EF78689}" dt="2020-06-08T20:41:41.080" v="68" actId="14826"/>
          <ac:picMkLst>
            <pc:docMk/>
            <pc:sldMk cId="2776265825" sldId="553"/>
            <ac:picMk id="19" creationId="{4326A9AF-AA3C-B748-AD8C-DC581352C255}"/>
          </ac:picMkLst>
        </pc:picChg>
        <pc:picChg chg="mod">
          <ac:chgData name="Mike Peetz" userId="3631a94e-f1a9-4286-b1d8-e84de9450e8e" providerId="ADAL" clId="{945A89E8-4375-7944-A561-7C746EF78689}" dt="2020-06-08T20:42:42.466" v="76" actId="14429"/>
          <ac:picMkLst>
            <pc:docMk/>
            <pc:sldMk cId="2776265825" sldId="553"/>
            <ac:picMk id="20" creationId="{22D99F9C-CA4D-FF49-A764-C4AB995301CC}"/>
          </ac:picMkLst>
        </pc:picChg>
      </pc:sldChg>
      <pc:sldChg chg="modSp add ord">
        <pc:chgData name="Mike Peetz" userId="3631a94e-f1a9-4286-b1d8-e84de9450e8e" providerId="ADAL" clId="{945A89E8-4375-7944-A561-7C746EF78689}" dt="2020-06-08T20:47:23.211" v="95" actId="14429"/>
        <pc:sldMkLst>
          <pc:docMk/>
          <pc:sldMk cId="4023343593" sldId="554"/>
        </pc:sldMkLst>
        <pc:spChg chg="mod">
          <ac:chgData name="Mike Peetz" userId="3631a94e-f1a9-4286-b1d8-e84de9450e8e" providerId="ADAL" clId="{945A89E8-4375-7944-A561-7C746EF78689}" dt="2020-06-08T20:43:20.169" v="86" actId="20577"/>
          <ac:spMkLst>
            <pc:docMk/>
            <pc:sldMk cId="4023343593" sldId="554"/>
            <ac:spMk id="2" creationId="{9AC044C4-95C0-804D-8E24-DA4573A7BD23}"/>
          </ac:spMkLst>
        </pc:spChg>
        <pc:spChg chg="mod">
          <ac:chgData name="Mike Peetz" userId="3631a94e-f1a9-4286-b1d8-e84de9450e8e" providerId="ADAL" clId="{945A89E8-4375-7944-A561-7C746EF78689}" dt="2020-06-08T20:43:36.378" v="91" actId="20577"/>
          <ac:spMkLst>
            <pc:docMk/>
            <pc:sldMk cId="4023343593" sldId="554"/>
            <ac:spMk id="3" creationId="{46BA7ABC-63BA-A14A-A1F4-541C07367E9E}"/>
          </ac:spMkLst>
        </pc:spChg>
        <pc:picChg chg="mod">
          <ac:chgData name="Mike Peetz" userId="3631a94e-f1a9-4286-b1d8-e84de9450e8e" providerId="ADAL" clId="{945A89E8-4375-7944-A561-7C746EF78689}" dt="2020-06-08T20:47:23.211" v="95" actId="14429"/>
          <ac:picMkLst>
            <pc:docMk/>
            <pc:sldMk cId="4023343593" sldId="554"/>
            <ac:picMk id="4" creationId="{8A7EFC55-F3C6-074D-958A-63CAE04EB93D}"/>
          </ac:picMkLst>
        </pc:picChg>
        <pc:picChg chg="mod">
          <ac:chgData name="Mike Peetz" userId="3631a94e-f1a9-4286-b1d8-e84de9450e8e" providerId="ADAL" clId="{945A89E8-4375-7944-A561-7C746EF78689}" dt="2020-06-08T20:47:13.580" v="93" actId="14826"/>
          <ac:picMkLst>
            <pc:docMk/>
            <pc:sldMk cId="4023343593" sldId="554"/>
            <ac:picMk id="6" creationId="{20F23E5A-6C8E-9342-88D8-6B2B194A3191}"/>
          </ac:picMkLst>
        </pc:picChg>
        <pc:picChg chg="mod">
          <ac:chgData name="Mike Peetz" userId="3631a94e-f1a9-4286-b1d8-e84de9450e8e" providerId="ADAL" clId="{945A89E8-4375-7944-A561-7C746EF78689}" dt="2020-06-08T20:47:20.454" v="94" actId="14826"/>
          <ac:picMkLst>
            <pc:docMk/>
            <pc:sldMk cId="4023343593" sldId="554"/>
            <ac:picMk id="9" creationId="{76FC432F-5E4D-0844-A013-6797DCEF9382}"/>
          </ac:picMkLst>
        </pc:picChg>
      </pc:sldChg>
      <pc:sldChg chg="modSp add">
        <pc:chgData name="Mike Peetz" userId="3631a94e-f1a9-4286-b1d8-e84de9450e8e" providerId="ADAL" clId="{945A89E8-4375-7944-A561-7C746EF78689}" dt="2020-06-08T21:11:27.620" v="349" actId="122"/>
        <pc:sldMkLst>
          <pc:docMk/>
          <pc:sldMk cId="3348991064" sldId="555"/>
        </pc:sldMkLst>
        <pc:spChg chg="mod">
          <ac:chgData name="Mike Peetz" userId="3631a94e-f1a9-4286-b1d8-e84de9450e8e" providerId="ADAL" clId="{945A89E8-4375-7944-A561-7C746EF78689}" dt="2020-06-08T21:11:27.620" v="349" actId="122"/>
          <ac:spMkLst>
            <pc:docMk/>
            <pc:sldMk cId="3348991064" sldId="555"/>
            <ac:spMk id="12" creationId="{E665AF13-1047-904B-AB1E-A43C25F6405C}"/>
          </ac:spMkLst>
        </pc:spChg>
        <pc:picChg chg="mod">
          <ac:chgData name="Mike Peetz" userId="3631a94e-f1a9-4286-b1d8-e84de9450e8e" providerId="ADAL" clId="{945A89E8-4375-7944-A561-7C746EF78689}" dt="2020-06-08T21:09:22.137" v="333" actId="14429"/>
          <ac:picMkLst>
            <pc:docMk/>
            <pc:sldMk cId="3348991064" sldId="555"/>
            <ac:picMk id="4" creationId="{8A7EFC55-F3C6-074D-958A-63CAE04EB93D}"/>
          </ac:picMkLst>
        </pc:picChg>
        <pc:picChg chg="mod">
          <ac:chgData name="Mike Peetz" userId="3631a94e-f1a9-4286-b1d8-e84de9450e8e" providerId="ADAL" clId="{945A89E8-4375-7944-A561-7C746EF78689}" dt="2020-06-08T21:08:51.428" v="327" actId="14826"/>
          <ac:picMkLst>
            <pc:docMk/>
            <pc:sldMk cId="3348991064" sldId="555"/>
            <ac:picMk id="11" creationId="{911778A6-292C-7248-8941-0D82270B0E0E}"/>
          </ac:picMkLst>
        </pc:picChg>
      </pc:sldChg>
      <pc:sldChg chg="modSp add">
        <pc:chgData name="Mike Peetz" userId="3631a94e-f1a9-4286-b1d8-e84de9450e8e" providerId="ADAL" clId="{945A89E8-4375-7944-A561-7C746EF78689}" dt="2020-06-08T21:12:02.982" v="354" actId="1076"/>
        <pc:sldMkLst>
          <pc:docMk/>
          <pc:sldMk cId="3104263139" sldId="556"/>
        </pc:sldMkLst>
        <pc:spChg chg="mod">
          <ac:chgData name="Mike Peetz" userId="3631a94e-f1a9-4286-b1d8-e84de9450e8e" providerId="ADAL" clId="{945A89E8-4375-7944-A561-7C746EF78689}" dt="2020-06-08T21:12:02.982" v="354" actId="1076"/>
          <ac:spMkLst>
            <pc:docMk/>
            <pc:sldMk cId="3104263139" sldId="556"/>
            <ac:spMk id="12" creationId="{E665AF13-1047-904B-AB1E-A43C25F6405C}"/>
          </ac:spMkLst>
        </pc:spChg>
        <pc:picChg chg="mod modCrop">
          <ac:chgData name="Mike Peetz" userId="3631a94e-f1a9-4286-b1d8-e84de9450e8e" providerId="ADAL" clId="{945A89E8-4375-7944-A561-7C746EF78689}" dt="2020-06-08T21:11:01.310" v="344" actId="732"/>
          <ac:picMkLst>
            <pc:docMk/>
            <pc:sldMk cId="3104263139" sldId="556"/>
            <ac:picMk id="4" creationId="{8A7EFC55-F3C6-074D-958A-63CAE04EB93D}"/>
          </ac:picMkLst>
        </pc:picChg>
        <pc:picChg chg="mod">
          <ac:chgData name="Mike Peetz" userId="3631a94e-f1a9-4286-b1d8-e84de9450e8e" providerId="ADAL" clId="{945A89E8-4375-7944-A561-7C746EF78689}" dt="2020-06-08T21:10:22.681" v="337" actId="14826"/>
          <ac:picMkLst>
            <pc:docMk/>
            <pc:sldMk cId="3104263139" sldId="556"/>
            <ac:picMk id="11" creationId="{911778A6-292C-7248-8941-0D82270B0E0E}"/>
          </ac:picMkLst>
        </pc:picChg>
      </pc:sldChg>
    </pc:docChg>
  </pc:docChgLst>
  <pc:docChgLst>
    <pc:chgData name="Michelle Shepherd" userId="S::em161988@aut.ac.nz::536a3596-39e5-40c2-b145-2a140f281602" providerId="AD" clId="Web-{D9010E92-CD1E-607B-FB43-52CDBBB79F58}"/>
    <pc:docChg chg="modSld">
      <pc:chgData name="Michelle Shepherd" userId="S::em161988@aut.ac.nz::536a3596-39e5-40c2-b145-2a140f281602" providerId="AD" clId="Web-{D9010E92-CD1E-607B-FB43-52CDBBB79F58}" dt="2020-06-09T02:53:51.182" v="63" actId="20577"/>
      <pc:docMkLst>
        <pc:docMk/>
      </pc:docMkLst>
      <pc:sldChg chg="modSp">
        <pc:chgData name="Michelle Shepherd" userId="S::em161988@aut.ac.nz::536a3596-39e5-40c2-b145-2a140f281602" providerId="AD" clId="Web-{D9010E92-CD1E-607B-FB43-52CDBBB79F58}" dt="2020-06-09T02:51:17.540" v="9" actId="20577"/>
        <pc:sldMkLst>
          <pc:docMk/>
          <pc:sldMk cId="89503704" sldId="518"/>
        </pc:sldMkLst>
        <pc:spChg chg="mod">
          <ac:chgData name="Michelle Shepherd" userId="S::em161988@aut.ac.nz::536a3596-39e5-40c2-b145-2a140f281602" providerId="AD" clId="Web-{D9010E92-CD1E-607B-FB43-52CDBBB79F58}" dt="2020-06-09T02:51:17.540" v="9" actId="20577"/>
          <ac:spMkLst>
            <pc:docMk/>
            <pc:sldMk cId="89503704" sldId="518"/>
            <ac:spMk id="2" creationId="{9AC044C4-95C0-804D-8E24-DA4573A7BD23}"/>
          </ac:spMkLst>
        </pc:spChg>
      </pc:sldChg>
      <pc:sldChg chg="modSp">
        <pc:chgData name="Michelle Shepherd" userId="S::em161988@aut.ac.nz::536a3596-39e5-40c2-b145-2a140f281602" providerId="AD" clId="Web-{D9010E92-CD1E-607B-FB43-52CDBBB79F58}" dt="2020-06-09T02:50:43.649" v="1" actId="20577"/>
        <pc:sldMkLst>
          <pc:docMk/>
          <pc:sldMk cId="2983115082" sldId="540"/>
        </pc:sldMkLst>
        <pc:spChg chg="mod">
          <ac:chgData name="Michelle Shepherd" userId="S::em161988@aut.ac.nz::536a3596-39e5-40c2-b145-2a140f281602" providerId="AD" clId="Web-{D9010E92-CD1E-607B-FB43-52CDBBB79F58}" dt="2020-06-09T02:50:43.649" v="1" actId="20577"/>
          <ac:spMkLst>
            <pc:docMk/>
            <pc:sldMk cId="2983115082" sldId="540"/>
            <ac:spMk id="2" creationId="{9AC044C4-95C0-804D-8E24-DA4573A7BD23}"/>
          </ac:spMkLst>
        </pc:spChg>
      </pc:sldChg>
      <pc:sldChg chg="modSp">
        <pc:chgData name="Michelle Shepherd" userId="S::em161988@aut.ac.nz::536a3596-39e5-40c2-b145-2a140f281602" providerId="AD" clId="Web-{D9010E92-CD1E-607B-FB43-52CDBBB79F58}" dt="2020-06-09T02:51:04.556" v="4" actId="20577"/>
        <pc:sldMkLst>
          <pc:docMk/>
          <pc:sldMk cId="1831515123" sldId="541"/>
        </pc:sldMkLst>
        <pc:spChg chg="mod">
          <ac:chgData name="Michelle Shepherd" userId="S::em161988@aut.ac.nz::536a3596-39e5-40c2-b145-2a140f281602" providerId="AD" clId="Web-{D9010E92-CD1E-607B-FB43-52CDBBB79F58}" dt="2020-06-09T02:51:04.556" v="4" actId="20577"/>
          <ac:spMkLst>
            <pc:docMk/>
            <pc:sldMk cId="1831515123" sldId="541"/>
            <ac:spMk id="3" creationId="{46BA7ABC-63BA-A14A-A1F4-541C07367E9E}"/>
          </ac:spMkLst>
        </pc:spChg>
      </pc:sldChg>
      <pc:sldChg chg="modSp">
        <pc:chgData name="Michelle Shepherd" userId="S::em161988@aut.ac.nz::536a3596-39e5-40c2-b145-2a140f281602" providerId="AD" clId="Web-{D9010E92-CD1E-607B-FB43-52CDBBB79F58}" dt="2020-06-09T02:50:38.009" v="0" actId="20577"/>
        <pc:sldMkLst>
          <pc:docMk/>
          <pc:sldMk cId="4244141881" sldId="543"/>
        </pc:sldMkLst>
        <pc:spChg chg="mod">
          <ac:chgData name="Michelle Shepherd" userId="S::em161988@aut.ac.nz::536a3596-39e5-40c2-b145-2a140f281602" providerId="AD" clId="Web-{D9010E92-CD1E-607B-FB43-52CDBBB79F58}" dt="2020-06-09T02:50:38.009" v="0" actId="20577"/>
          <ac:spMkLst>
            <pc:docMk/>
            <pc:sldMk cId="4244141881" sldId="543"/>
            <ac:spMk id="15" creationId="{C947CE81-D3A4-FF48-80ED-F7442CC81BB3}"/>
          </ac:spMkLst>
        </pc:spChg>
      </pc:sldChg>
      <pc:sldChg chg="modSp">
        <pc:chgData name="Michelle Shepherd" userId="S::em161988@aut.ac.nz::536a3596-39e5-40c2-b145-2a140f281602" providerId="AD" clId="Web-{D9010E92-CD1E-607B-FB43-52CDBBB79F58}" dt="2020-06-09T02:53:51.182" v="63" actId="20577"/>
        <pc:sldMkLst>
          <pc:docMk/>
          <pc:sldMk cId="1729441390" sldId="544"/>
        </pc:sldMkLst>
        <pc:spChg chg="mod">
          <ac:chgData name="Michelle Shepherd" userId="S::em161988@aut.ac.nz::536a3596-39e5-40c2-b145-2a140f281602" providerId="AD" clId="Web-{D9010E92-CD1E-607B-FB43-52CDBBB79F58}" dt="2020-06-09T02:52:51.227" v="41" actId="20577"/>
          <ac:spMkLst>
            <pc:docMk/>
            <pc:sldMk cId="1729441390" sldId="544"/>
            <ac:spMk id="6" creationId="{CD935158-B76F-4340-8342-15DB00BE16D6}"/>
          </ac:spMkLst>
        </pc:spChg>
        <pc:spChg chg="mod">
          <ac:chgData name="Michelle Shepherd" userId="S::em161988@aut.ac.nz::536a3596-39e5-40c2-b145-2a140f281602" providerId="AD" clId="Web-{D9010E92-CD1E-607B-FB43-52CDBBB79F58}" dt="2020-06-09T02:53:00.696" v="47" actId="20577"/>
          <ac:spMkLst>
            <pc:docMk/>
            <pc:sldMk cId="1729441390" sldId="544"/>
            <ac:spMk id="10" creationId="{8FD09903-905C-214F-B9FA-66D61CB4C1F8}"/>
          </ac:spMkLst>
        </pc:spChg>
        <pc:spChg chg="mod">
          <ac:chgData name="Michelle Shepherd" userId="S::em161988@aut.ac.nz::536a3596-39e5-40c2-b145-2a140f281602" providerId="AD" clId="Web-{D9010E92-CD1E-607B-FB43-52CDBBB79F58}" dt="2020-06-09T02:53:51.182" v="63" actId="20577"/>
          <ac:spMkLst>
            <pc:docMk/>
            <pc:sldMk cId="1729441390" sldId="544"/>
            <ac:spMk id="14" creationId="{6D161BA9-21A0-4E47-8D70-B9453640E3A4}"/>
          </ac:spMkLst>
        </pc:spChg>
      </pc:sldChg>
      <pc:sldChg chg="modSp">
        <pc:chgData name="Michelle Shepherd" userId="S::em161988@aut.ac.nz::536a3596-39e5-40c2-b145-2a140f281602" providerId="AD" clId="Web-{D9010E92-CD1E-607B-FB43-52CDBBB79F58}" dt="2020-06-09T02:51:39.352" v="18" actId="20577"/>
        <pc:sldMkLst>
          <pc:docMk/>
          <pc:sldMk cId="3199801804" sldId="550"/>
        </pc:sldMkLst>
        <pc:spChg chg="mod">
          <ac:chgData name="Michelle Shepherd" userId="S::em161988@aut.ac.nz::536a3596-39e5-40c2-b145-2a140f281602" providerId="AD" clId="Web-{D9010E92-CD1E-607B-FB43-52CDBBB79F58}" dt="2020-06-09T02:51:39.352" v="18" actId="20577"/>
          <ac:spMkLst>
            <pc:docMk/>
            <pc:sldMk cId="3199801804" sldId="550"/>
            <ac:spMk id="3" creationId="{46BA7ABC-63BA-A14A-A1F4-541C07367E9E}"/>
          </ac:spMkLst>
        </pc:spChg>
      </pc:sldChg>
      <pc:sldChg chg="modSp">
        <pc:chgData name="Michelle Shepherd" userId="S::em161988@aut.ac.nz::536a3596-39e5-40c2-b145-2a140f281602" providerId="AD" clId="Web-{D9010E92-CD1E-607B-FB43-52CDBBB79F58}" dt="2020-06-09T02:53:12.618" v="50" actId="20577"/>
        <pc:sldMkLst>
          <pc:docMk/>
          <pc:sldMk cId="3942029401" sldId="552"/>
        </pc:sldMkLst>
        <pc:spChg chg="mod">
          <ac:chgData name="Michelle Shepherd" userId="S::em161988@aut.ac.nz::536a3596-39e5-40c2-b145-2a140f281602" providerId="AD" clId="Web-{D9010E92-CD1E-607B-FB43-52CDBBB79F58}" dt="2020-06-09T02:53:12.618" v="50" actId="20577"/>
          <ac:spMkLst>
            <pc:docMk/>
            <pc:sldMk cId="3942029401" sldId="552"/>
            <ac:spMk id="3" creationId="{46BA7ABC-63BA-A14A-A1F4-541C07367E9E}"/>
          </ac:spMkLst>
        </pc:spChg>
      </pc:sldChg>
      <pc:sldChg chg="modSp">
        <pc:chgData name="Michelle Shepherd" userId="S::em161988@aut.ac.nz::536a3596-39e5-40c2-b145-2a140f281602" providerId="AD" clId="Web-{D9010E92-CD1E-607B-FB43-52CDBBB79F58}" dt="2020-06-09T02:52:25.899" v="30" actId="20577"/>
        <pc:sldMkLst>
          <pc:docMk/>
          <pc:sldMk cId="4023343593" sldId="554"/>
        </pc:sldMkLst>
        <pc:spChg chg="mod">
          <ac:chgData name="Michelle Shepherd" userId="S::em161988@aut.ac.nz::536a3596-39e5-40c2-b145-2a140f281602" providerId="AD" clId="Web-{D9010E92-CD1E-607B-FB43-52CDBBB79F58}" dt="2020-06-09T02:52:25.899" v="30" actId="20577"/>
          <ac:spMkLst>
            <pc:docMk/>
            <pc:sldMk cId="4023343593" sldId="554"/>
            <ac:spMk id="3" creationId="{46BA7ABC-63BA-A14A-A1F4-541C07367E9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B8C58-07EF-404D-B457-37886CF22D71}" type="datetimeFigureOut">
              <a:rPr lang="en-NZ" smtClean="0"/>
              <a:t>8/06/2020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4EF88-E836-44B1-9C0B-F43CD65EDBC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9425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8060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Students brain storm their own words,</a:t>
            </a:r>
            <a:r>
              <a:rPr lang="en-GB" baseline="0" dirty="0"/>
              <a:t> ideas and then images. Include stories or try an activity where most people are new. </a:t>
            </a:r>
            <a:r>
              <a:rPr lang="en-GB" baseline="0" dirty="0" err="1"/>
              <a:t>E.g</a:t>
            </a:r>
            <a:r>
              <a:rPr lang="en-GB" baseline="0" dirty="0"/>
              <a:t> kneel or stand on a Swiss ball. Get them to come up with words, images about early learners; these may or maybe not be young people . Could try non-dominate hand javelin with a run up 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3620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802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4146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8863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89622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014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6720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8241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69268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972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Students brain storm their own words,</a:t>
            </a:r>
            <a:r>
              <a:rPr lang="en-GB" baseline="0" dirty="0"/>
              <a:t> ideas and then images. Include stories or try an activity where most people are new. </a:t>
            </a:r>
            <a:r>
              <a:rPr lang="en-GB" baseline="0" dirty="0" err="1"/>
              <a:t>E.g</a:t>
            </a:r>
            <a:r>
              <a:rPr lang="en-GB" baseline="0" dirty="0"/>
              <a:t> kneel or stand on a Swiss ball. Get them to come up with words, images about early learners; these may or maybe not be young people . Could try non-dominate hand javelin with a run up 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9938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As we move, the environment reveals more tools.  As we move we see better.  E.g. Receiver of a serve in a tennis match may move themselves from side to side.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Being </a:t>
            </a:r>
            <a:r>
              <a:rPr lang="en-NZ" sz="12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skillful</a:t>
            </a:r>
            <a:r>
              <a:rPr lang="en-NZ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  E.g. a chip in rugby.  Chipper watches the distance between the players.  Also looks at the angle of the ball cos that determines how fast they have to run.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(rugby)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Crazy soccer dribble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https://</a:t>
            </a:r>
            <a:r>
              <a:rPr lang="en-NZ" sz="12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www.youtube.com</a:t>
            </a:r>
            <a:r>
              <a:rPr lang="en-NZ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/</a:t>
            </a:r>
            <a:r>
              <a:rPr lang="en-NZ" sz="12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watch?v</a:t>
            </a:r>
            <a:r>
              <a:rPr lang="en-NZ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=NLK-</a:t>
            </a:r>
            <a:r>
              <a:rPr lang="en-NZ" sz="12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hJKfhxs</a:t>
            </a: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4757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Students brain storm their own words,</a:t>
            </a:r>
            <a:r>
              <a:rPr lang="en-GB" baseline="0" dirty="0"/>
              <a:t> ideas and then images. Include stories or try an activity where most people are new. </a:t>
            </a:r>
            <a:r>
              <a:rPr lang="en-GB" baseline="0" dirty="0" err="1"/>
              <a:t>E.g</a:t>
            </a:r>
            <a:r>
              <a:rPr lang="en-GB" baseline="0" dirty="0"/>
              <a:t> kneel or stand on a Swiss ball. Get them to come up with words, images about early learners; these may or maybe not be young people . Could try non-dominate hand javelin with a run up 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2700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EF88-E836-44B1-9C0B-F43CD65EDBC6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822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8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0C0387-2BC7-7142-8A71-121250A3A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14324" y="438277"/>
            <a:ext cx="9049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1903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14324" y="1917682"/>
            <a:ext cx="9999980" cy="4351338"/>
          </a:xfrm>
        </p:spPr>
        <p:txBody>
          <a:bodyPr numCol="1" spcCol="0"/>
          <a:lstStyle>
            <a:lvl1pPr>
              <a:buClr>
                <a:srgbClr val="72BF44"/>
              </a:buClr>
              <a:defRPr>
                <a:solidFill>
                  <a:srgbClr val="536972"/>
                </a:solidFill>
              </a:defRPr>
            </a:lvl1pPr>
            <a:lvl2pPr>
              <a:buClr>
                <a:srgbClr val="72BF44"/>
              </a:buClr>
              <a:defRPr>
                <a:solidFill>
                  <a:srgbClr val="536972"/>
                </a:solidFill>
              </a:defRPr>
            </a:lvl2pPr>
            <a:lvl3pPr>
              <a:buClr>
                <a:srgbClr val="72BF44"/>
              </a:buClr>
              <a:defRPr>
                <a:solidFill>
                  <a:srgbClr val="536972"/>
                </a:solidFill>
              </a:defRPr>
            </a:lvl3pPr>
            <a:lvl4pPr>
              <a:buClr>
                <a:srgbClr val="72BF44"/>
              </a:buClr>
              <a:defRPr>
                <a:solidFill>
                  <a:srgbClr val="536972"/>
                </a:solidFill>
              </a:defRPr>
            </a:lvl4pPr>
            <a:lvl5pPr>
              <a:buClr>
                <a:srgbClr val="72BF44"/>
              </a:buClr>
              <a:defRPr>
                <a:solidFill>
                  <a:srgbClr val="53697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98335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9360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0923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4C225"/>
        </a:buClr>
        <a:buFont typeface="Arial" panose="020B0604020202020204" pitchFamily="34" charset="0"/>
        <a:buChar char="•"/>
        <a:defRPr sz="2800" kern="1200">
          <a:solidFill>
            <a:srgbClr val="4D6A73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4C225"/>
        </a:buClr>
        <a:buFont typeface="Arial" panose="020B0604020202020204" pitchFamily="34" charset="0"/>
        <a:buChar char="•"/>
        <a:defRPr sz="2400" kern="1200">
          <a:solidFill>
            <a:srgbClr val="4D6A73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4C225"/>
        </a:buClr>
        <a:buFont typeface="Arial" panose="020B0604020202020204" pitchFamily="34" charset="0"/>
        <a:buChar char="•"/>
        <a:defRPr sz="2000" kern="1200">
          <a:solidFill>
            <a:srgbClr val="4D6A73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4C225"/>
        </a:buClr>
        <a:buFont typeface="Arial" panose="020B0604020202020204" pitchFamily="34" charset="0"/>
        <a:buChar char="•"/>
        <a:defRPr sz="1800" kern="1200">
          <a:solidFill>
            <a:srgbClr val="4D6A73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4C225"/>
        </a:buClr>
        <a:buFont typeface="Arial" panose="020B0604020202020204" pitchFamily="34" charset="0"/>
        <a:buChar char="•"/>
        <a:defRPr sz="1800" kern="1200">
          <a:solidFill>
            <a:srgbClr val="4D6A73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6.png"/><Relationship Id="rId4" Type="http://schemas.openxmlformats.org/officeDocument/2006/relationships/image" Target="../media/image28.jp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6.png"/><Relationship Id="rId4" Type="http://schemas.openxmlformats.org/officeDocument/2006/relationships/image" Target="../media/image12.jp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6.png"/><Relationship Id="rId4" Type="http://schemas.openxmlformats.org/officeDocument/2006/relationships/image" Target="../media/image20.jp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een">
            <a:extLst>
              <a:ext uri="{FF2B5EF4-FFF2-40B4-BE49-F238E27FC236}">
                <a16:creationId xmlns:a16="http://schemas.microsoft.com/office/drawing/2014/main" id="{0478992A-C365-F641-AE2E-2D15C3412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lour">
            <a:extLst>
              <a:ext uri="{FF2B5EF4-FFF2-40B4-BE49-F238E27FC236}">
                <a16:creationId xmlns:a16="http://schemas.microsoft.com/office/drawing/2014/main" id="{93F734FD-1511-7647-A4B7-3F2042B21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attern">
            <a:extLst>
              <a:ext uri="{FF2B5EF4-FFF2-40B4-BE49-F238E27FC236}">
                <a16:creationId xmlns:a16="http://schemas.microsoft.com/office/drawing/2014/main" id="{6F68967F-417A-174F-AE0B-E3A91475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0"/>
            <a:ext cx="5867400" cy="6858000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401E7A48-2AE3-3E4D-8A27-B85862B77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00" y="0"/>
            <a:ext cx="2451100" cy="2425700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4FE5F2D6-F3CB-4241-96A2-4FE6F02E7D98}"/>
              </a:ext>
            </a:extLst>
          </p:cNvPr>
          <p:cNvSpPr/>
          <p:nvPr/>
        </p:nvSpPr>
        <p:spPr>
          <a:xfrm>
            <a:off x="-942109" y="0"/>
            <a:ext cx="4668982" cy="660523"/>
          </a:xfrm>
          <a:prstGeom prst="parallelogram">
            <a:avLst>
              <a:gd name="adj" fmla="val 1068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4A3F70-8DCA-3D45-BB71-C15B9C5C50B0}"/>
              </a:ext>
            </a:extLst>
          </p:cNvPr>
          <p:cNvSpPr txBox="1"/>
          <p:nvPr/>
        </p:nvSpPr>
        <p:spPr>
          <a:xfrm>
            <a:off x="96982" y="110834"/>
            <a:ext cx="2964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5190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 AND RECREATION</a:t>
            </a:r>
          </a:p>
        </p:txBody>
      </p:sp>
      <p:grpSp>
        <p:nvGrpSpPr>
          <p:cNvPr id="15" name="Title">
            <a:extLst>
              <a:ext uri="{FF2B5EF4-FFF2-40B4-BE49-F238E27FC236}">
                <a16:creationId xmlns:a16="http://schemas.microsoft.com/office/drawing/2014/main" id="{0B6988D0-6BFD-7042-B768-9E361B593188}"/>
              </a:ext>
            </a:extLst>
          </p:cNvPr>
          <p:cNvGrpSpPr/>
          <p:nvPr/>
        </p:nvGrpSpPr>
        <p:grpSpPr>
          <a:xfrm>
            <a:off x="0" y="4226315"/>
            <a:ext cx="8423564" cy="1906856"/>
            <a:chOff x="0" y="4226315"/>
            <a:chExt cx="8423564" cy="19068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FE632B-9515-0D41-97F0-62B6BC2255F7}"/>
                </a:ext>
              </a:extLst>
            </p:cNvPr>
            <p:cNvSpPr/>
            <p:nvPr/>
          </p:nvSpPr>
          <p:spPr>
            <a:xfrm>
              <a:off x="0" y="4226315"/>
              <a:ext cx="8423564" cy="1906856"/>
            </a:xfrm>
            <a:prstGeom prst="rect">
              <a:avLst/>
            </a:prstGeom>
            <a:gradFill flip="none" rotWithShape="1">
              <a:gsLst>
                <a:gs pos="0">
                  <a:srgbClr val="205307"/>
                </a:gs>
                <a:gs pos="100000">
                  <a:srgbClr val="51903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1F700E-D04D-E048-8430-981156128D76}"/>
                </a:ext>
              </a:extLst>
            </p:cNvPr>
            <p:cNvSpPr txBox="1"/>
            <p:nvPr/>
          </p:nvSpPr>
          <p:spPr>
            <a:xfrm>
              <a:off x="319805" y="4346594"/>
              <a:ext cx="7341757" cy="603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400"/>
                </a:lnSpc>
              </a:pPr>
              <a:r>
                <a:rPr lang="en-US" sz="2600" dirty="0">
                  <a:solidFill>
                    <a:srgbClr val="B1DB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CONTEMPORARY SKILL ACQUISITION WEEK 4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92A063-44A8-7940-94F2-D9268B0F10C9}"/>
                </a:ext>
              </a:extLst>
            </p:cNvPr>
            <p:cNvSpPr/>
            <p:nvPr/>
          </p:nvSpPr>
          <p:spPr>
            <a:xfrm>
              <a:off x="332700" y="5488655"/>
              <a:ext cx="27674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B1DB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 Sarah-Kate Millar</a:t>
              </a:r>
              <a:endParaRPr lang="en-US" sz="24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7670D8-3368-6F4D-AB6D-B339B3A4BC52}"/>
                </a:ext>
              </a:extLst>
            </p:cNvPr>
            <p:cNvSpPr/>
            <p:nvPr/>
          </p:nvSpPr>
          <p:spPr>
            <a:xfrm>
              <a:off x="332700" y="5005489"/>
              <a:ext cx="7885107" cy="5682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Newell’s Model of Motor Control</a:t>
              </a:r>
              <a:endParaRPr lang="en-US" sz="4400" b="1" dirty="0">
                <a:solidFill>
                  <a:srgbClr val="B1DB7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0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F23E5A-6C8E-9342-88D8-6B2B194A3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182" y="0"/>
            <a:ext cx="4846665" cy="3427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FC432F-5E4D-0844-A013-6797DCEF9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182" y="3392917"/>
            <a:ext cx="4846664" cy="3465556"/>
          </a:xfrm>
          <a:prstGeom prst="rect">
            <a:avLst/>
          </a:prstGeom>
        </p:spPr>
      </p:pic>
      <p:pic>
        <p:nvPicPr>
          <p:cNvPr id="4" name="Arrows">
            <a:extLst>
              <a:ext uri="{FF2B5EF4-FFF2-40B4-BE49-F238E27FC236}">
                <a16:creationId xmlns:a16="http://schemas.microsoft.com/office/drawing/2014/main" id="{8A7EFC55-F3C6-074D-958A-63CAE04EB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FA2DD0-2D00-7443-A25A-2E682ADCAE3B}"/>
              </a:ext>
            </a:extLst>
          </p:cNvPr>
          <p:cNvSpPr/>
          <p:nvPr/>
        </p:nvSpPr>
        <p:spPr>
          <a:xfrm>
            <a:off x="0" y="4087091"/>
            <a:ext cx="3020291" cy="277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044C4-95C0-804D-8E24-DA4573A7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7" y="382274"/>
            <a:ext cx="673331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72BF44"/>
                </a:solidFill>
              </a:rPr>
              <a:t>Stage 2 </a:t>
            </a:r>
            <a:br>
              <a:rPr lang="en-US" dirty="0"/>
            </a:br>
            <a:r>
              <a:rPr lang="en-US" dirty="0"/>
              <a:t>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A7ABC-63BA-A14A-A1F4-541C07367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016" y="1723928"/>
            <a:ext cx="6151419" cy="3585761"/>
          </a:xfrm>
        </p:spPr>
        <p:txBody>
          <a:bodyPr vert="horz" lIns="91440" tIns="45720" rIns="91440" bIns="45720" numCol="1" spcCol="0" rtlCol="0" anchor="t">
            <a:noAutofit/>
          </a:bodyPr>
          <a:lstStyle/>
          <a:p>
            <a:r>
              <a:rPr lang="en-US" b="1" dirty="0">
                <a:latin typeface="Calibri"/>
                <a:cs typeface="Calibri"/>
              </a:rPr>
              <a:t>Have relationship between body parts, now more adaptive to the changing conditions, </a:t>
            </a:r>
            <a:r>
              <a:rPr lang="en-US" b="1" dirty="0" err="1">
                <a:latin typeface="Calibri"/>
                <a:cs typeface="Calibri"/>
              </a:rPr>
              <a:t>eg</a:t>
            </a:r>
            <a:r>
              <a:rPr lang="en-US" b="1" dirty="0">
                <a:latin typeface="Calibri"/>
                <a:cs typeface="Calibri"/>
              </a:rPr>
              <a:t> hitting the ball at different heights, to different places over the net.</a:t>
            </a:r>
          </a:p>
          <a:p>
            <a:r>
              <a:rPr lang="en-US" b="1" dirty="0">
                <a:latin typeface="Calibri"/>
                <a:cs typeface="Calibri"/>
              </a:rPr>
              <a:t>More able to adapt to environmental info and the performers intentions and/or emotions</a:t>
            </a:r>
          </a:p>
        </p:txBody>
      </p:sp>
      <p:pic>
        <p:nvPicPr>
          <p:cNvPr id="7" name="AUT">
            <a:extLst>
              <a:ext uri="{FF2B5EF4-FFF2-40B4-BE49-F238E27FC236}">
                <a16:creationId xmlns:a16="http://schemas.microsoft.com/office/drawing/2014/main" id="{CC68022A-ABEB-E94E-BDEE-AE12E80E9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00340C-2031-314B-B8EA-E1D73CA5F958}"/>
              </a:ext>
            </a:extLst>
          </p:cNvPr>
          <p:cNvSpPr txBox="1">
            <a:spLocks/>
          </p:cNvSpPr>
          <p:nvPr/>
        </p:nvSpPr>
        <p:spPr>
          <a:xfrm>
            <a:off x="872393" y="5209021"/>
            <a:ext cx="5223608" cy="986558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72BF44"/>
                </a:solidFill>
              </a:rPr>
              <a:t>Not linear or permanent changes.         Depends on constraints.</a:t>
            </a:r>
          </a:p>
          <a:p>
            <a:pPr marL="0" indent="0">
              <a:buNone/>
            </a:pPr>
            <a:endParaRPr lang="en-US" b="1" dirty="0">
              <a:solidFill>
                <a:srgbClr val="72BF44"/>
              </a:solidFill>
            </a:endParaRP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0724E0F3-2445-1E4A-B070-4B375E314689}"/>
              </a:ext>
            </a:extLst>
          </p:cNvPr>
          <p:cNvSpPr/>
          <p:nvPr/>
        </p:nvSpPr>
        <p:spPr>
          <a:xfrm>
            <a:off x="6115439" y="5030093"/>
            <a:ext cx="707923" cy="1120877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509232"/>
              </a:gs>
              <a:gs pos="100000">
                <a:srgbClr val="72BF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29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5427B4-74A7-4A47-AC4F-595FE8708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04" y="-39569"/>
            <a:ext cx="4080139" cy="3427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B78FF-3C2C-A941-922E-AA51CA213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" y="3380933"/>
            <a:ext cx="4092930" cy="34770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8FF25-7781-1B48-BE2E-6FB79176B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470" y="3380933"/>
            <a:ext cx="4105761" cy="34770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26A9AF-AA3C-B748-AD8C-DC581352C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469" y="-57643"/>
            <a:ext cx="4105761" cy="3438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8BF7F6-7230-9D4E-9BF4-F65382A06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6571" y="-32606"/>
            <a:ext cx="4092931" cy="34278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D136D-52B6-F145-AFA4-FFF45368C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6571" y="3380933"/>
            <a:ext cx="4105761" cy="3477066"/>
          </a:xfrm>
          <a:prstGeom prst="rect">
            <a:avLst/>
          </a:prstGeom>
        </p:spPr>
      </p:pic>
      <p:pic>
        <p:nvPicPr>
          <p:cNvPr id="20" name="Arrows">
            <a:extLst>
              <a:ext uri="{FF2B5EF4-FFF2-40B4-BE49-F238E27FC236}">
                <a16:creationId xmlns:a16="http://schemas.microsoft.com/office/drawing/2014/main" id="{22D99F9C-CA4D-FF49-A764-C4AB99530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T">
            <a:extLst>
              <a:ext uri="{FF2B5EF4-FFF2-40B4-BE49-F238E27FC236}">
                <a16:creationId xmlns:a16="http://schemas.microsoft.com/office/drawing/2014/main" id="{6F04C6E7-B799-7E46-939B-8154B6014E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36C858-693D-4144-ACDD-646341BE8316}"/>
              </a:ext>
            </a:extLst>
          </p:cNvPr>
          <p:cNvSpPr/>
          <p:nvPr/>
        </p:nvSpPr>
        <p:spPr>
          <a:xfrm>
            <a:off x="-27710" y="5363088"/>
            <a:ext cx="5396123" cy="1145535"/>
          </a:xfrm>
          <a:prstGeom prst="rect">
            <a:avLst/>
          </a:prstGeom>
          <a:gradFill flip="none" rotWithShape="1">
            <a:gsLst>
              <a:gs pos="0">
                <a:srgbClr val="205307"/>
              </a:gs>
              <a:gs pos="100000">
                <a:srgbClr val="51903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skillful look like?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265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F23E5A-6C8E-9342-88D8-6B2B194A3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182" y="0"/>
            <a:ext cx="4846664" cy="3427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FC432F-5E4D-0844-A013-6797DCEF9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182" y="3392917"/>
            <a:ext cx="4846663" cy="3465556"/>
          </a:xfrm>
          <a:prstGeom prst="rect">
            <a:avLst/>
          </a:prstGeom>
        </p:spPr>
      </p:pic>
      <p:pic>
        <p:nvPicPr>
          <p:cNvPr id="4" name="Arrows">
            <a:extLst>
              <a:ext uri="{FF2B5EF4-FFF2-40B4-BE49-F238E27FC236}">
                <a16:creationId xmlns:a16="http://schemas.microsoft.com/office/drawing/2014/main" id="{8A7EFC55-F3C6-074D-958A-63CAE04EB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FA2DD0-2D00-7443-A25A-2E682ADCAE3B}"/>
              </a:ext>
            </a:extLst>
          </p:cNvPr>
          <p:cNvSpPr/>
          <p:nvPr/>
        </p:nvSpPr>
        <p:spPr>
          <a:xfrm>
            <a:off x="0" y="4087091"/>
            <a:ext cx="3020291" cy="277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044C4-95C0-804D-8E24-DA4573A7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7" y="382274"/>
            <a:ext cx="673331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72BF44"/>
                </a:solidFill>
              </a:rPr>
              <a:t>Stage 3 </a:t>
            </a:r>
            <a:br>
              <a:rPr lang="en-US" dirty="0"/>
            </a:br>
            <a:r>
              <a:rPr lang="en-US" dirty="0"/>
              <a:t>Skilled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A7ABC-63BA-A14A-A1F4-541C07367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016" y="1723928"/>
            <a:ext cx="6151419" cy="3585761"/>
          </a:xfrm>
        </p:spPr>
        <p:txBody>
          <a:bodyPr vert="horz" lIns="91440" tIns="45720" rIns="91440" bIns="45720" numCol="1" spcCol="0" rtlCol="0" anchor="t">
            <a:noAutofit/>
          </a:bodyPr>
          <a:lstStyle/>
          <a:p>
            <a:r>
              <a:rPr lang="en-US" b="1" dirty="0"/>
              <a:t>Flexible and open to exploit environmental information </a:t>
            </a:r>
          </a:p>
          <a:p>
            <a:r>
              <a:rPr lang="en-US" b="1" dirty="0">
                <a:latin typeface="Calibri"/>
                <a:cs typeface="Calibri"/>
              </a:rPr>
              <a:t>Have flexible and efficient actions (</a:t>
            </a:r>
            <a:r>
              <a:rPr lang="en-US" b="1" dirty="0" err="1">
                <a:latin typeface="Calibri"/>
                <a:cs typeface="Calibri"/>
              </a:rPr>
              <a:t>eg</a:t>
            </a:r>
            <a:r>
              <a:rPr lang="en-US" b="1" dirty="0">
                <a:latin typeface="Calibri"/>
                <a:cs typeface="Calibri"/>
              </a:rPr>
              <a:t> alter force, direction of serve)</a:t>
            </a:r>
          </a:p>
          <a:p>
            <a:r>
              <a:rPr lang="en-US" b="1" dirty="0">
                <a:latin typeface="Calibri"/>
                <a:cs typeface="Calibri"/>
              </a:rPr>
              <a:t>Often less </a:t>
            </a:r>
            <a:r>
              <a:rPr lang="en-US" b="1" dirty="0" err="1">
                <a:latin typeface="Calibri"/>
                <a:cs typeface="Calibri"/>
              </a:rPr>
              <a:t>DoF</a:t>
            </a:r>
            <a:r>
              <a:rPr lang="en-US" b="1" dirty="0">
                <a:latin typeface="Calibri"/>
                <a:cs typeface="Calibri"/>
              </a:rPr>
              <a:t> used (and unfreezing), discovery learning still important. </a:t>
            </a:r>
            <a:endParaRPr lang="en-US" b="1" dirty="0">
              <a:cs typeface="Calibri"/>
            </a:endParaRPr>
          </a:p>
          <a:p>
            <a:endParaRPr lang="en-US" b="1" dirty="0"/>
          </a:p>
        </p:txBody>
      </p:sp>
      <p:pic>
        <p:nvPicPr>
          <p:cNvPr id="7" name="AUT">
            <a:extLst>
              <a:ext uri="{FF2B5EF4-FFF2-40B4-BE49-F238E27FC236}">
                <a16:creationId xmlns:a16="http://schemas.microsoft.com/office/drawing/2014/main" id="{CC68022A-ABEB-E94E-BDEE-AE12E80E9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00340C-2031-314B-B8EA-E1D73CA5F958}"/>
              </a:ext>
            </a:extLst>
          </p:cNvPr>
          <p:cNvSpPr txBox="1">
            <a:spLocks/>
          </p:cNvSpPr>
          <p:nvPr/>
        </p:nvSpPr>
        <p:spPr>
          <a:xfrm>
            <a:off x="872393" y="5209021"/>
            <a:ext cx="5223608" cy="986558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72BF44"/>
                </a:solidFill>
              </a:rPr>
              <a:t>Not linear or permanent changes.         Depends on constraints.</a:t>
            </a:r>
          </a:p>
          <a:p>
            <a:pPr marL="0" indent="0">
              <a:buNone/>
            </a:pPr>
            <a:endParaRPr lang="en-US" b="1" dirty="0">
              <a:solidFill>
                <a:srgbClr val="72BF44"/>
              </a:solidFill>
            </a:endParaRPr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0724E0F3-2445-1E4A-B070-4B375E314689}"/>
              </a:ext>
            </a:extLst>
          </p:cNvPr>
          <p:cNvSpPr/>
          <p:nvPr/>
        </p:nvSpPr>
        <p:spPr>
          <a:xfrm>
            <a:off x="6115439" y="5030093"/>
            <a:ext cx="707923" cy="1120877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509232"/>
              </a:gs>
              <a:gs pos="100000">
                <a:srgbClr val="72BF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43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B5E492-1CE5-914F-B636-332F7D314EF5}"/>
              </a:ext>
            </a:extLst>
          </p:cNvPr>
          <p:cNvSpPr/>
          <p:nvPr/>
        </p:nvSpPr>
        <p:spPr>
          <a:xfrm>
            <a:off x="0" y="4296697"/>
            <a:ext cx="3470787" cy="256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T">
            <a:extLst>
              <a:ext uri="{FF2B5EF4-FFF2-40B4-BE49-F238E27FC236}">
                <a16:creationId xmlns:a16="http://schemas.microsoft.com/office/drawing/2014/main" id="{6F04C6E7-B799-7E46-939B-8154B6014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935158-B76F-4340-8342-15DB00BE1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699" y="1278585"/>
            <a:ext cx="9999980" cy="1325563"/>
          </a:xfrm>
        </p:spPr>
        <p:txBody>
          <a:bodyPr vert="horz" lIns="91440" tIns="45720" rIns="91440" bIns="45720" numCol="1" spcCol="0" rtlCol="0" anchor="t">
            <a:noAutofit/>
          </a:bodyPr>
          <a:lstStyle/>
          <a:p>
            <a:r>
              <a:rPr lang="en-US" sz="2400" b="1" dirty="0">
                <a:solidFill>
                  <a:srgbClr val="509232"/>
                </a:solidFill>
                <a:latin typeface="Calibri"/>
                <a:cs typeface="Calibri"/>
              </a:rPr>
              <a:t>Stage 1 – Coordination </a:t>
            </a:r>
            <a:br>
              <a:rPr lang="en-US" sz="2400" b="1" dirty="0"/>
            </a:br>
            <a:r>
              <a:rPr lang="en-US" sz="1800" dirty="0">
                <a:latin typeface="Calibri"/>
                <a:cs typeface="Calibri"/>
              </a:rPr>
              <a:t>(Assessable coordination patterns form the large number of </a:t>
            </a:r>
            <a:r>
              <a:rPr lang="en-US" sz="1800" dirty="0" err="1">
                <a:latin typeface="Calibri"/>
                <a:cs typeface="Calibri"/>
              </a:rPr>
              <a:t>DoF</a:t>
            </a:r>
            <a:r>
              <a:rPr lang="en-US" sz="1800" dirty="0">
                <a:latin typeface="Calibri"/>
                <a:cs typeface="Calibri"/>
              </a:rPr>
              <a:t> available) </a:t>
            </a:r>
            <a:br>
              <a:rPr lang="en-US" sz="1800" dirty="0"/>
            </a:br>
            <a:r>
              <a:rPr lang="en-US" sz="1800" dirty="0" err="1">
                <a:latin typeface="Calibri"/>
                <a:cs typeface="Calibri"/>
              </a:rPr>
              <a:t>Eg</a:t>
            </a:r>
            <a:r>
              <a:rPr lang="en-US" sz="1800" dirty="0">
                <a:latin typeface="Calibri"/>
                <a:cs typeface="Calibri"/>
              </a:rPr>
              <a:t> volleyball serve; coordinate throwing and hitting arm, with legs. </a:t>
            </a:r>
            <a:br>
              <a:rPr lang="en-US" sz="1800" dirty="0"/>
            </a:br>
            <a:r>
              <a:rPr lang="en-US" sz="1800" dirty="0">
                <a:latin typeface="Calibri"/>
                <a:cs typeface="Calibri"/>
              </a:rPr>
              <a:t>(Transfer and coupling </a:t>
            </a:r>
            <a:r>
              <a:rPr lang="en-US" sz="1800" dirty="0" err="1">
                <a:latin typeface="Calibri"/>
                <a:cs typeface="Calibri"/>
              </a:rPr>
              <a:t>DoF</a:t>
            </a:r>
            <a:r>
              <a:rPr lang="en-US" sz="1800" dirty="0">
                <a:latin typeface="Calibri"/>
                <a:cs typeface="Calibri"/>
              </a:rPr>
              <a:t>, often freezing) </a:t>
            </a:r>
            <a:r>
              <a:rPr lang="en-US" sz="1800" b="1" dirty="0">
                <a:solidFill>
                  <a:srgbClr val="4D6A73"/>
                </a:solidFill>
                <a:latin typeface="Calibri"/>
                <a:cs typeface="Calibri"/>
              </a:rPr>
              <a:t>Exploring</a:t>
            </a:r>
            <a:r>
              <a:rPr lang="en-US" sz="1800" dirty="0">
                <a:latin typeface="Calibri"/>
                <a:cs typeface="Calibri"/>
              </a:rPr>
              <a:t> is key 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5DAE350-FF84-684B-9BBD-924C45E4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99" y="103979"/>
            <a:ext cx="9049004" cy="1325563"/>
          </a:xfrm>
        </p:spPr>
        <p:txBody>
          <a:bodyPr/>
          <a:lstStyle/>
          <a:p>
            <a:r>
              <a:rPr lang="en-US" dirty="0"/>
              <a:t>Newell’s Model of Motor Learning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D69B8D-4521-5C4B-AA31-7AA7E5544108}"/>
              </a:ext>
            </a:extLst>
          </p:cNvPr>
          <p:cNvGrpSpPr/>
          <p:nvPr/>
        </p:nvGrpSpPr>
        <p:grpSpPr>
          <a:xfrm>
            <a:off x="640344" y="2576335"/>
            <a:ext cx="6478211" cy="483180"/>
            <a:chOff x="640344" y="2722137"/>
            <a:chExt cx="6478211" cy="483180"/>
          </a:xfrm>
        </p:grpSpPr>
        <p:sp>
          <p:nvSpPr>
            <p:cNvPr id="7" name="Text Placeholder 5">
              <a:extLst>
                <a:ext uri="{FF2B5EF4-FFF2-40B4-BE49-F238E27FC236}">
                  <a16:creationId xmlns:a16="http://schemas.microsoft.com/office/drawing/2014/main" id="{E6F91656-8515-4548-8123-00A351D8AD39}"/>
                </a:ext>
              </a:extLst>
            </p:cNvPr>
            <p:cNvSpPr txBox="1">
              <a:spLocks/>
            </p:cNvSpPr>
            <p:nvPr/>
          </p:nvSpPr>
          <p:spPr>
            <a:xfrm>
              <a:off x="640344" y="2722137"/>
              <a:ext cx="6478211" cy="483180"/>
            </a:xfrm>
            <a:prstGeom prst="rect">
              <a:avLst/>
            </a:prstGeom>
          </p:spPr>
          <p:txBody>
            <a:bodyPr vert="horz" lIns="91440" tIns="45720" rIns="91440" bIns="45720" numCol="1" spcCol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>
                  <a:solidFill>
                    <a:srgbClr val="72BF44"/>
                  </a:solidFill>
                </a:rPr>
                <a:t>Not linear or permanent changes         Depends on constraints</a:t>
              </a:r>
            </a:p>
          </p:txBody>
        </p: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AA6D041F-F1F0-F44B-B283-F90CA717A4B5}"/>
                </a:ext>
              </a:extLst>
            </p:cNvPr>
            <p:cNvSpPr/>
            <p:nvPr/>
          </p:nvSpPr>
          <p:spPr>
            <a:xfrm>
              <a:off x="3936757" y="2766314"/>
              <a:ext cx="300946" cy="304353"/>
            </a:xfrm>
            <a:prstGeom prst="downArrow">
              <a:avLst/>
            </a:prstGeom>
            <a:gradFill flip="none" rotWithShape="1">
              <a:gsLst>
                <a:gs pos="0">
                  <a:srgbClr val="509232"/>
                </a:gs>
                <a:gs pos="100000">
                  <a:srgbClr val="72BF44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D09903-905C-214F-B9FA-66D61CB4C1F8}"/>
              </a:ext>
            </a:extLst>
          </p:cNvPr>
          <p:cNvSpPr txBox="1">
            <a:spLocks/>
          </p:cNvSpPr>
          <p:nvPr/>
        </p:nvSpPr>
        <p:spPr>
          <a:xfrm>
            <a:off x="440699" y="3031702"/>
            <a:ext cx="9999980" cy="1325563"/>
          </a:xfrm>
          <a:prstGeom prst="rect">
            <a:avLst/>
          </a:prstGeom>
        </p:spPr>
        <p:txBody>
          <a:bodyPr vert="horz" lIns="91440" tIns="45720" rIns="91440" bIns="45720" numCol="1" spcCol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509232"/>
                </a:solidFill>
                <a:latin typeface="Calibri"/>
                <a:cs typeface="Calibri"/>
              </a:rPr>
              <a:t>Stage 2 – Control </a:t>
            </a:r>
            <a:br>
              <a:rPr lang="en-US" sz="2400" b="1" dirty="0"/>
            </a:br>
            <a:r>
              <a:rPr lang="en-US" sz="1800" dirty="0">
                <a:latin typeface="Calibri"/>
                <a:cs typeface="Calibri"/>
              </a:rPr>
              <a:t>(Have relationship between body parts, now more adaptive to the changing conditions, </a:t>
            </a:r>
            <a:r>
              <a:rPr lang="en-US" sz="1800" dirty="0" err="1">
                <a:latin typeface="Calibri"/>
                <a:cs typeface="Calibri"/>
              </a:rPr>
              <a:t>eg</a:t>
            </a:r>
            <a:r>
              <a:rPr lang="en-US" sz="1800" dirty="0">
                <a:latin typeface="Calibri"/>
                <a:cs typeface="Calibri"/>
              </a:rPr>
              <a:t> hitting the ball at different heights, to different places over the net)</a:t>
            </a:r>
            <a:br>
              <a:rPr lang="en-US" sz="1800" dirty="0"/>
            </a:br>
            <a:r>
              <a:rPr lang="en-US" sz="1800" dirty="0">
                <a:latin typeface="Calibri"/>
                <a:cs typeface="Calibri"/>
              </a:rPr>
              <a:t>More able to adapt to environmental info and the performers intentions and/or emotions</a:t>
            </a:r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E3BB26-228A-4D41-8737-3FED97C4178E}"/>
              </a:ext>
            </a:extLst>
          </p:cNvPr>
          <p:cNvGrpSpPr/>
          <p:nvPr/>
        </p:nvGrpSpPr>
        <p:grpSpPr>
          <a:xfrm>
            <a:off x="640344" y="4329452"/>
            <a:ext cx="6478211" cy="483180"/>
            <a:chOff x="640344" y="2722137"/>
            <a:chExt cx="6478211" cy="483180"/>
          </a:xfrm>
        </p:grpSpPr>
        <p:sp>
          <p:nvSpPr>
            <p:cNvPr id="12" name="Text Placeholder 5">
              <a:extLst>
                <a:ext uri="{FF2B5EF4-FFF2-40B4-BE49-F238E27FC236}">
                  <a16:creationId xmlns:a16="http://schemas.microsoft.com/office/drawing/2014/main" id="{C2394D5B-CF08-7C4F-A214-4EAE5F6601C3}"/>
                </a:ext>
              </a:extLst>
            </p:cNvPr>
            <p:cNvSpPr txBox="1">
              <a:spLocks/>
            </p:cNvSpPr>
            <p:nvPr/>
          </p:nvSpPr>
          <p:spPr>
            <a:xfrm>
              <a:off x="640344" y="2722137"/>
              <a:ext cx="6478211" cy="483180"/>
            </a:xfrm>
            <a:prstGeom prst="rect">
              <a:avLst/>
            </a:prstGeom>
          </p:spPr>
          <p:txBody>
            <a:bodyPr vert="horz" lIns="91440" tIns="45720" rIns="91440" bIns="45720" numCol="1" spcCol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>
                  <a:solidFill>
                    <a:srgbClr val="72BF44"/>
                  </a:solidFill>
                </a:rPr>
                <a:t>Not linear or permanent changes         Depends on constraints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8AF96AA2-7117-8042-951F-58C437BD832C}"/>
                </a:ext>
              </a:extLst>
            </p:cNvPr>
            <p:cNvSpPr/>
            <p:nvPr/>
          </p:nvSpPr>
          <p:spPr>
            <a:xfrm>
              <a:off x="3936757" y="2766314"/>
              <a:ext cx="300946" cy="304353"/>
            </a:xfrm>
            <a:prstGeom prst="downArrow">
              <a:avLst/>
            </a:prstGeom>
            <a:gradFill flip="none" rotWithShape="1">
              <a:gsLst>
                <a:gs pos="0">
                  <a:srgbClr val="509232"/>
                </a:gs>
                <a:gs pos="100000">
                  <a:srgbClr val="72BF44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D161BA9-21A0-4E47-8D70-B9453640E3A4}"/>
              </a:ext>
            </a:extLst>
          </p:cNvPr>
          <p:cNvSpPr txBox="1">
            <a:spLocks/>
          </p:cNvSpPr>
          <p:nvPr/>
        </p:nvSpPr>
        <p:spPr>
          <a:xfrm>
            <a:off x="440699" y="4784819"/>
            <a:ext cx="9999980" cy="1325563"/>
          </a:xfrm>
          <a:prstGeom prst="rect">
            <a:avLst/>
          </a:prstGeom>
        </p:spPr>
        <p:txBody>
          <a:bodyPr vert="horz" lIns="91440" tIns="45720" rIns="91440" bIns="45720" numCol="1" spcCol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509232"/>
                </a:solidFill>
                <a:latin typeface="Calibri"/>
                <a:cs typeface="Calibri"/>
              </a:rPr>
              <a:t>Stage 3 – Skilled</a:t>
            </a:r>
            <a:br>
              <a:rPr lang="en-US" sz="2400" b="1" dirty="0"/>
            </a:br>
            <a:r>
              <a:rPr lang="en-US" sz="1800" dirty="0">
                <a:latin typeface="Calibri"/>
                <a:cs typeface="Calibri"/>
              </a:rPr>
              <a:t>(Flexible and open to exploit environmental info) </a:t>
            </a:r>
            <a:br>
              <a:rPr lang="en-US" sz="1800" dirty="0"/>
            </a:br>
            <a:r>
              <a:rPr lang="en-US" sz="1800" dirty="0">
                <a:latin typeface="Calibri"/>
                <a:cs typeface="Calibri"/>
              </a:rPr>
              <a:t>- Have flexible and </a:t>
            </a:r>
            <a:r>
              <a:rPr lang="en-US" sz="1800" b="1" dirty="0">
                <a:latin typeface="Calibri"/>
                <a:cs typeface="Calibri"/>
              </a:rPr>
              <a:t>efficient</a:t>
            </a:r>
            <a:r>
              <a:rPr lang="en-US" sz="1800" dirty="0">
                <a:latin typeface="Calibri"/>
                <a:cs typeface="Calibri"/>
              </a:rPr>
              <a:t> actions (</a:t>
            </a:r>
            <a:r>
              <a:rPr lang="en-US" sz="1800" dirty="0" err="1">
                <a:latin typeface="Calibri"/>
                <a:cs typeface="Calibri"/>
              </a:rPr>
              <a:t>eg</a:t>
            </a:r>
            <a:r>
              <a:rPr lang="en-US" sz="1800" dirty="0">
                <a:latin typeface="Calibri"/>
                <a:cs typeface="Calibri"/>
              </a:rPr>
              <a:t> alter force, direction of serve)</a:t>
            </a:r>
            <a:br>
              <a:rPr lang="en-US" sz="1800" dirty="0"/>
            </a:br>
            <a:r>
              <a:rPr lang="en-US" sz="1800" dirty="0">
                <a:latin typeface="Calibri"/>
                <a:cs typeface="Calibri"/>
              </a:rPr>
              <a:t>- Often less </a:t>
            </a:r>
            <a:r>
              <a:rPr lang="en-US" sz="1800" dirty="0" err="1">
                <a:latin typeface="Calibri"/>
                <a:cs typeface="Calibri"/>
              </a:rPr>
              <a:t>DoF</a:t>
            </a:r>
            <a:r>
              <a:rPr lang="en-US" sz="1800" dirty="0">
                <a:latin typeface="Calibri"/>
                <a:cs typeface="Calibri"/>
              </a:rPr>
              <a:t> used (and unfreezing), discovery learning still important. </a:t>
            </a:r>
            <a:endParaRPr lang="en-US" sz="1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74F8EA-3E55-B54D-B020-16547BA5E4F9}"/>
              </a:ext>
            </a:extLst>
          </p:cNvPr>
          <p:cNvGrpSpPr/>
          <p:nvPr/>
        </p:nvGrpSpPr>
        <p:grpSpPr>
          <a:xfrm>
            <a:off x="633052" y="6082567"/>
            <a:ext cx="6478211" cy="483180"/>
            <a:chOff x="640344" y="2722137"/>
            <a:chExt cx="6478211" cy="483180"/>
          </a:xfrm>
        </p:grpSpPr>
        <p:sp>
          <p:nvSpPr>
            <p:cNvPr id="16" name="Text Placeholder 5">
              <a:extLst>
                <a:ext uri="{FF2B5EF4-FFF2-40B4-BE49-F238E27FC236}">
                  <a16:creationId xmlns:a16="http://schemas.microsoft.com/office/drawing/2014/main" id="{DF7C86DC-4E8D-D749-BC89-D0A4F5C3C214}"/>
                </a:ext>
              </a:extLst>
            </p:cNvPr>
            <p:cNvSpPr txBox="1">
              <a:spLocks/>
            </p:cNvSpPr>
            <p:nvPr/>
          </p:nvSpPr>
          <p:spPr>
            <a:xfrm>
              <a:off x="640344" y="2722137"/>
              <a:ext cx="6478211" cy="483180"/>
            </a:xfrm>
            <a:prstGeom prst="rect">
              <a:avLst/>
            </a:prstGeom>
          </p:spPr>
          <p:txBody>
            <a:bodyPr vert="horz" lIns="91440" tIns="45720" rIns="91440" bIns="45720" numCol="1" spcCol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b="1" dirty="0">
                  <a:solidFill>
                    <a:srgbClr val="72BF44"/>
                  </a:solidFill>
                </a:rPr>
                <a:t>Not linear or permanent changes         Depends on constraints</a:t>
              </a: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2B256812-515D-194A-8554-B09A38B84301}"/>
                </a:ext>
              </a:extLst>
            </p:cNvPr>
            <p:cNvSpPr/>
            <p:nvPr/>
          </p:nvSpPr>
          <p:spPr>
            <a:xfrm>
              <a:off x="3936757" y="2766314"/>
              <a:ext cx="300946" cy="304353"/>
            </a:xfrm>
            <a:prstGeom prst="downArrow">
              <a:avLst/>
            </a:prstGeom>
            <a:gradFill flip="none" rotWithShape="1">
              <a:gsLst>
                <a:gs pos="0">
                  <a:srgbClr val="509232"/>
                </a:gs>
                <a:gs pos="100000">
                  <a:srgbClr val="72BF44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94413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1778A6-292C-7248-8941-0D82270B0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rrows">
            <a:extLst>
              <a:ext uri="{FF2B5EF4-FFF2-40B4-BE49-F238E27FC236}">
                <a16:creationId xmlns:a16="http://schemas.microsoft.com/office/drawing/2014/main" id="{8A7EFC55-F3C6-074D-958A-63CAE04EB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T">
            <a:extLst>
              <a:ext uri="{FF2B5EF4-FFF2-40B4-BE49-F238E27FC236}">
                <a16:creationId xmlns:a16="http://schemas.microsoft.com/office/drawing/2014/main" id="{CC68022A-ABEB-E94E-BDEE-AE12E80E9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65AF13-1047-904B-AB1E-A43C25F6405C}"/>
              </a:ext>
            </a:extLst>
          </p:cNvPr>
          <p:cNvSpPr/>
          <p:nvPr/>
        </p:nvSpPr>
        <p:spPr>
          <a:xfrm>
            <a:off x="678874" y="720027"/>
            <a:ext cx="4787862" cy="1565564"/>
          </a:xfrm>
          <a:prstGeom prst="rect">
            <a:avLst/>
          </a:prstGeom>
          <a:solidFill>
            <a:srgbClr val="509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46800" rIns="288000"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What can you tell about this person?</a:t>
            </a:r>
          </a:p>
        </p:txBody>
      </p:sp>
    </p:spTree>
    <p:extLst>
      <p:ext uri="{BB962C8B-B14F-4D97-AF65-F5344CB8AC3E}">
        <p14:creationId xmlns:p14="http://schemas.microsoft.com/office/powerpoint/2010/main" val="290221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1778A6-292C-7248-8941-0D82270B0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rrows">
            <a:extLst>
              <a:ext uri="{FF2B5EF4-FFF2-40B4-BE49-F238E27FC236}">
                <a16:creationId xmlns:a16="http://schemas.microsoft.com/office/drawing/2014/main" id="{8A7EFC55-F3C6-074D-958A-63CAE04EB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T">
            <a:extLst>
              <a:ext uri="{FF2B5EF4-FFF2-40B4-BE49-F238E27FC236}">
                <a16:creationId xmlns:a16="http://schemas.microsoft.com/office/drawing/2014/main" id="{CC68022A-ABEB-E94E-BDEE-AE12E80E9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65AF13-1047-904B-AB1E-A43C25F6405C}"/>
              </a:ext>
            </a:extLst>
          </p:cNvPr>
          <p:cNvSpPr/>
          <p:nvPr/>
        </p:nvSpPr>
        <p:spPr>
          <a:xfrm>
            <a:off x="7834960" y="3163529"/>
            <a:ext cx="3942287" cy="1157934"/>
          </a:xfrm>
          <a:prstGeom prst="rect">
            <a:avLst/>
          </a:prstGeom>
          <a:solidFill>
            <a:srgbClr val="509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46800" rIns="288000"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Or this picture?</a:t>
            </a:r>
          </a:p>
        </p:txBody>
      </p:sp>
    </p:spTree>
    <p:extLst>
      <p:ext uri="{BB962C8B-B14F-4D97-AF65-F5344CB8AC3E}">
        <p14:creationId xmlns:p14="http://schemas.microsoft.com/office/powerpoint/2010/main" val="33489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1778A6-292C-7248-8941-0D82270B0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rrows">
            <a:extLst>
              <a:ext uri="{FF2B5EF4-FFF2-40B4-BE49-F238E27FC236}">
                <a16:creationId xmlns:a16="http://schemas.microsoft.com/office/drawing/2014/main" id="{8A7EFC55-F3C6-074D-958A-63CAE04EB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4" r="72097"/>
          <a:stretch/>
        </p:blipFill>
        <p:spPr>
          <a:xfrm>
            <a:off x="0" y="3775586"/>
            <a:ext cx="3401961" cy="3082413"/>
          </a:xfrm>
          <a:prstGeom prst="rect">
            <a:avLst/>
          </a:prstGeom>
        </p:spPr>
      </p:pic>
      <p:pic>
        <p:nvPicPr>
          <p:cNvPr id="7" name="AUT">
            <a:extLst>
              <a:ext uri="{FF2B5EF4-FFF2-40B4-BE49-F238E27FC236}">
                <a16:creationId xmlns:a16="http://schemas.microsoft.com/office/drawing/2014/main" id="{CC68022A-ABEB-E94E-BDEE-AE12E80E9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65AF13-1047-904B-AB1E-A43C25F6405C}"/>
              </a:ext>
            </a:extLst>
          </p:cNvPr>
          <p:cNvSpPr/>
          <p:nvPr/>
        </p:nvSpPr>
        <p:spPr>
          <a:xfrm>
            <a:off x="424144" y="452285"/>
            <a:ext cx="3302283" cy="1750142"/>
          </a:xfrm>
          <a:prstGeom prst="rect">
            <a:avLst/>
          </a:prstGeom>
          <a:solidFill>
            <a:srgbClr val="509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46800" rIns="288000"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Standing on a swiss ball?</a:t>
            </a:r>
          </a:p>
        </p:txBody>
      </p:sp>
    </p:spTree>
    <p:extLst>
      <p:ext uri="{BB962C8B-B14F-4D97-AF65-F5344CB8AC3E}">
        <p14:creationId xmlns:p14="http://schemas.microsoft.com/office/powerpoint/2010/main" val="31042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7DDCCF-8DFA-1E4D-8182-217A80C6FCF9}"/>
              </a:ext>
            </a:extLst>
          </p:cNvPr>
          <p:cNvSpPr/>
          <p:nvPr/>
        </p:nvSpPr>
        <p:spPr>
          <a:xfrm>
            <a:off x="0" y="4087091"/>
            <a:ext cx="3020291" cy="277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044C4-95C0-804D-8E24-DA4573A7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408" y="284494"/>
            <a:ext cx="2326456" cy="714750"/>
          </a:xfrm>
        </p:spPr>
        <p:txBody>
          <a:bodyPr anchor="t">
            <a:noAutofit/>
          </a:bodyPr>
          <a:lstStyle/>
          <a:p>
            <a:pPr algn="ctr"/>
            <a:r>
              <a:rPr lang="en-US" sz="3200" dirty="0">
                <a:solidFill>
                  <a:srgbClr val="509232"/>
                </a:solidFill>
              </a:rPr>
              <a:t>Performer</a:t>
            </a:r>
            <a:endParaRPr lang="en-US" dirty="0">
              <a:solidFill>
                <a:srgbClr val="509232"/>
              </a:solidFill>
            </a:endParaRPr>
          </a:p>
        </p:txBody>
      </p:sp>
      <p:pic>
        <p:nvPicPr>
          <p:cNvPr id="5" name="AUT">
            <a:extLst>
              <a:ext uri="{FF2B5EF4-FFF2-40B4-BE49-F238E27FC236}">
                <a16:creationId xmlns:a16="http://schemas.microsoft.com/office/drawing/2014/main" id="{6F04C6E7-B799-7E46-939B-8154B6014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:a16="http://schemas.microsoft.com/office/drawing/2014/main" id="{CC261571-0082-4B43-8B1E-6A9866F46B9B}"/>
              </a:ext>
            </a:extLst>
          </p:cNvPr>
          <p:cNvSpPr/>
          <p:nvPr/>
        </p:nvSpPr>
        <p:spPr>
          <a:xfrm>
            <a:off x="3361191" y="999244"/>
            <a:ext cx="4764890" cy="3683358"/>
          </a:xfrm>
          <a:prstGeom prst="triangle">
            <a:avLst/>
          </a:prstGeom>
          <a:gradFill flip="none" rotWithShape="1">
            <a:gsLst>
              <a:gs pos="34000">
                <a:srgbClr val="509232"/>
              </a:gs>
              <a:gs pos="99000">
                <a:srgbClr val="72BF4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3ED72D-195D-EA49-92FA-D2A788F17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211" y="1029337"/>
            <a:ext cx="2209848" cy="40064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7C1C5AD-7E43-0A4E-84B7-15B2C6E83AFC}"/>
              </a:ext>
            </a:extLst>
          </p:cNvPr>
          <p:cNvSpPr txBox="1">
            <a:spLocks/>
          </p:cNvSpPr>
          <p:nvPr/>
        </p:nvSpPr>
        <p:spPr>
          <a:xfrm>
            <a:off x="856196" y="4275983"/>
            <a:ext cx="2542364" cy="714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1903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509232"/>
                </a:solidFill>
              </a:rPr>
              <a:t>Environment</a:t>
            </a:r>
          </a:p>
          <a:p>
            <a:pPr algn="ctr"/>
            <a:endParaRPr lang="en-US" sz="3200" dirty="0">
              <a:solidFill>
                <a:srgbClr val="50923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85CFC7-C35C-FA4F-8737-538BE4D0D5C2}"/>
              </a:ext>
            </a:extLst>
          </p:cNvPr>
          <p:cNvSpPr txBox="1">
            <a:spLocks/>
          </p:cNvSpPr>
          <p:nvPr/>
        </p:nvSpPr>
        <p:spPr>
          <a:xfrm>
            <a:off x="7637898" y="4275983"/>
            <a:ext cx="2057454" cy="714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1903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509232"/>
                </a:solidFill>
              </a:rPr>
              <a:t>Task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C408A7-CB31-EE4D-BA8D-93EDE509E6B7}"/>
              </a:ext>
            </a:extLst>
          </p:cNvPr>
          <p:cNvSpPr txBox="1">
            <a:spLocks/>
          </p:cNvSpPr>
          <p:nvPr/>
        </p:nvSpPr>
        <p:spPr>
          <a:xfrm>
            <a:off x="373194" y="370863"/>
            <a:ext cx="3198563" cy="1316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1903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en-NZ" sz="2000" dirty="0">
                <a:solidFill>
                  <a:srgbClr val="4D6A73"/>
                </a:solidFill>
                <a:latin typeface="Calibri"/>
                <a:ea typeface="Calibri"/>
                <a:cs typeface="Calibri"/>
                <a:sym typeface="Calibri"/>
              </a:rPr>
              <a:t>Adapted from Karl Newell (1986)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B8087FA-D073-8143-9867-942B66D15862}"/>
              </a:ext>
            </a:extLst>
          </p:cNvPr>
          <p:cNvSpPr txBox="1">
            <a:spLocks/>
          </p:cNvSpPr>
          <p:nvPr/>
        </p:nvSpPr>
        <p:spPr>
          <a:xfrm>
            <a:off x="7448330" y="2633974"/>
            <a:ext cx="3816293" cy="1316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1903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en-NZ" sz="2400" b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How performance emerges under constraints</a:t>
            </a:r>
          </a:p>
          <a:p>
            <a:pPr lvl="0">
              <a:spcBef>
                <a:spcPts val="0"/>
              </a:spcBef>
            </a:pPr>
            <a:endParaRPr lang="en-NZ" sz="2400" b="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47CE81-D3A4-FF48-80ED-F7442CC81BB3}"/>
              </a:ext>
            </a:extLst>
          </p:cNvPr>
          <p:cNvSpPr txBox="1">
            <a:spLocks/>
          </p:cNvSpPr>
          <p:nvPr/>
        </p:nvSpPr>
        <p:spPr>
          <a:xfrm>
            <a:off x="3172686" y="5845757"/>
            <a:ext cx="5141900" cy="1316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1903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NZ" sz="2400" b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Functional behaviour selected </a:t>
            </a:r>
            <a:br>
              <a:rPr lang="en-NZ" sz="2400" b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NZ" sz="2400" b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 constraints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068F833-38E4-4046-8CA9-EBDDDAE5C0E5}"/>
              </a:ext>
            </a:extLst>
          </p:cNvPr>
          <p:cNvSpPr/>
          <p:nvPr/>
        </p:nvSpPr>
        <p:spPr>
          <a:xfrm>
            <a:off x="5346029" y="5045895"/>
            <a:ext cx="706749" cy="714750"/>
          </a:xfrm>
          <a:prstGeom prst="downArrow">
            <a:avLst/>
          </a:prstGeom>
          <a:gradFill flip="none" rotWithShape="1">
            <a:gsLst>
              <a:gs pos="0">
                <a:srgbClr val="509232"/>
              </a:gs>
              <a:gs pos="100000">
                <a:srgbClr val="72BF4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41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1" grpId="0"/>
      <p:bldP spid="12" grpId="0"/>
      <p:bldP spid="14" grpId="0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D32979C2-9F98-784B-8BAF-527693A613DF}"/>
              </a:ext>
            </a:extLst>
          </p:cNvPr>
          <p:cNvSpPr/>
          <p:nvPr/>
        </p:nvSpPr>
        <p:spPr>
          <a:xfrm>
            <a:off x="0" y="4087091"/>
            <a:ext cx="3020291" cy="277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2BC47A-0080-354E-AEB3-05524FED502E}"/>
              </a:ext>
            </a:extLst>
          </p:cNvPr>
          <p:cNvGrpSpPr/>
          <p:nvPr/>
        </p:nvGrpSpPr>
        <p:grpSpPr>
          <a:xfrm>
            <a:off x="3613131" y="1572926"/>
            <a:ext cx="4739238" cy="3883075"/>
            <a:chOff x="3336033" y="1656056"/>
            <a:chExt cx="4739238" cy="3883075"/>
          </a:xfrm>
        </p:grpSpPr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76BDC07D-1DF9-B040-A071-C9875163D693}"/>
                </a:ext>
              </a:extLst>
            </p:cNvPr>
            <p:cNvSpPr/>
            <p:nvPr/>
          </p:nvSpPr>
          <p:spPr>
            <a:xfrm>
              <a:off x="3967901" y="2197063"/>
              <a:ext cx="3347605" cy="2316271"/>
            </a:xfrm>
            <a:prstGeom prst="triangle">
              <a:avLst/>
            </a:prstGeom>
            <a:noFill/>
            <a:ln w="53975">
              <a:solidFill>
                <a:srgbClr val="72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29FE3F5-CAEF-F04E-85E7-174F548F8F2B}"/>
                </a:ext>
              </a:extLst>
            </p:cNvPr>
            <p:cNvSpPr/>
            <p:nvPr/>
          </p:nvSpPr>
          <p:spPr>
            <a:xfrm>
              <a:off x="4688225" y="1656056"/>
              <a:ext cx="1979271" cy="197927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NZ" b="1" dirty="0">
                  <a:solidFill>
                    <a:schemeClr val="bg1"/>
                  </a:solidFill>
                  <a:latin typeface="Calibri" panose="020F0502020204030204" pitchFamily="34" charset="0"/>
                  <a:ea typeface="Arimo"/>
                  <a:cs typeface="Calibri" panose="020F0502020204030204" pitchFamily="34" charset="0"/>
                  <a:sym typeface="Arimo"/>
                </a:rPr>
                <a:t>Individual</a:t>
              </a:r>
              <a:br>
                <a:rPr lang="en-NZ" b="1" dirty="0">
                  <a:solidFill>
                    <a:schemeClr val="bg1"/>
                  </a:solidFill>
                  <a:latin typeface="Calibri" panose="020F0502020204030204" pitchFamily="34" charset="0"/>
                  <a:ea typeface="Arimo"/>
                  <a:cs typeface="Calibri" panose="020F0502020204030204" pitchFamily="34" charset="0"/>
                  <a:sym typeface="Arimo"/>
                </a:rPr>
              </a:br>
              <a:r>
                <a:rPr lang="en-NZ" b="1" dirty="0">
                  <a:solidFill>
                    <a:schemeClr val="bg1"/>
                  </a:solidFill>
                  <a:latin typeface="Calibri" panose="020F0502020204030204" pitchFamily="34" charset="0"/>
                  <a:ea typeface="Arimo"/>
                  <a:cs typeface="Calibri" panose="020F0502020204030204" pitchFamily="34" charset="0"/>
                  <a:sym typeface="Arimo"/>
                </a:rPr>
                <a:t>Capabilities</a:t>
              </a:r>
              <a:endParaRPr lang="en-NZ" b="1" dirty="0">
                <a:solidFill>
                  <a:srgbClr val="B1DB7F"/>
                </a:solidFill>
                <a:latin typeface="Calibri" panose="020F0502020204030204" pitchFamily="34" charset="0"/>
                <a:ea typeface="Arimo"/>
                <a:cs typeface="Calibri" panose="020F0502020204030204" pitchFamily="34" charset="0"/>
                <a:sym typeface="Arimo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A8268E-BA41-4A4E-AADC-E9ADAF203E11}"/>
                </a:ext>
              </a:extLst>
            </p:cNvPr>
            <p:cNvSpPr/>
            <p:nvPr/>
          </p:nvSpPr>
          <p:spPr>
            <a:xfrm>
              <a:off x="6096000" y="3559860"/>
              <a:ext cx="1979271" cy="197927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NZ" b="1" dirty="0">
                  <a:solidFill>
                    <a:schemeClr val="bg1"/>
                  </a:solidFill>
                  <a:latin typeface="Calibri" panose="020F0502020204030204" pitchFamily="34" charset="0"/>
                  <a:ea typeface="Arimo"/>
                  <a:cs typeface="Calibri" panose="020F0502020204030204" pitchFamily="34" charset="0"/>
                  <a:sym typeface="Arimo"/>
                </a:rPr>
                <a:t>Task Demands</a:t>
              </a:r>
              <a:endParaRPr lang="en-NZ" b="1" dirty="0">
                <a:solidFill>
                  <a:srgbClr val="B1DB7F"/>
                </a:solidFill>
                <a:latin typeface="Calibri" panose="020F0502020204030204" pitchFamily="34" charset="0"/>
                <a:ea typeface="Arimo"/>
                <a:cs typeface="Calibri" panose="020F0502020204030204" pitchFamily="34" charset="0"/>
                <a:sym typeface="Arimo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997BEB-FBC1-9F46-849C-FDE87CF61F6D}"/>
                </a:ext>
              </a:extLst>
            </p:cNvPr>
            <p:cNvSpPr/>
            <p:nvPr/>
          </p:nvSpPr>
          <p:spPr>
            <a:xfrm>
              <a:off x="3336033" y="3559860"/>
              <a:ext cx="1979271" cy="1979271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NZ" b="1" dirty="0">
                  <a:solidFill>
                    <a:schemeClr val="bg1"/>
                  </a:solidFill>
                  <a:latin typeface="Calibri" panose="020F0502020204030204" pitchFamily="34" charset="0"/>
                  <a:ea typeface="Arimo"/>
                  <a:cs typeface="Calibri" panose="020F0502020204030204" pitchFamily="34" charset="0"/>
                  <a:sym typeface="Arimo"/>
                </a:rPr>
                <a:t>Environmental</a:t>
              </a:r>
              <a:br>
                <a:rPr lang="en-NZ" b="1" dirty="0">
                  <a:solidFill>
                    <a:schemeClr val="bg1"/>
                  </a:solidFill>
                  <a:latin typeface="Calibri" panose="020F0502020204030204" pitchFamily="34" charset="0"/>
                  <a:ea typeface="Arimo"/>
                  <a:cs typeface="Calibri" panose="020F0502020204030204" pitchFamily="34" charset="0"/>
                  <a:sym typeface="Arimo"/>
                </a:rPr>
              </a:br>
              <a:r>
                <a:rPr lang="en-NZ" b="1" dirty="0">
                  <a:solidFill>
                    <a:schemeClr val="bg1"/>
                  </a:solidFill>
                  <a:latin typeface="Calibri" panose="020F0502020204030204" pitchFamily="34" charset="0"/>
                  <a:ea typeface="Arimo"/>
                  <a:cs typeface="Calibri" panose="020F0502020204030204" pitchFamily="34" charset="0"/>
                  <a:sym typeface="Arimo"/>
                </a:rPr>
                <a:t>Constraints</a:t>
              </a:r>
              <a:endParaRPr lang="en-NZ" b="1" dirty="0">
                <a:solidFill>
                  <a:srgbClr val="B1DB7F"/>
                </a:solidFill>
                <a:latin typeface="Calibri" panose="020F0502020204030204" pitchFamily="34" charset="0"/>
                <a:ea typeface="Arimo"/>
                <a:cs typeface="Calibri" panose="020F0502020204030204" pitchFamily="34" charset="0"/>
                <a:sym typeface="Arimo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C044C4-95C0-804D-8E24-DA4573A7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25" y="209820"/>
            <a:ext cx="8454367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/>
                <a:cs typeface="Calibri"/>
              </a:rPr>
              <a:t>Dynamic Pattern Theory </a:t>
            </a:r>
            <a:br>
              <a:rPr lang="en-US" sz="3600" dirty="0"/>
            </a:br>
            <a:r>
              <a:rPr lang="en-US" sz="2800" dirty="0">
                <a:solidFill>
                  <a:srgbClr val="72BF44"/>
                </a:solidFill>
                <a:latin typeface="Calibri"/>
                <a:cs typeface="Calibri"/>
              </a:rPr>
              <a:t>(Newell, 1986)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A7ABC-63BA-A14A-A1F4-541C07367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389" y="1525108"/>
            <a:ext cx="1434731" cy="384907"/>
          </a:xfrm>
        </p:spPr>
        <p:txBody>
          <a:bodyPr numCol="1">
            <a:noAutofit/>
          </a:bodyPr>
          <a:lstStyle/>
          <a:p>
            <a:pPr marL="0" indent="0" algn="ctr">
              <a:buNone/>
            </a:pPr>
            <a:r>
              <a:rPr lang="en-US" sz="1600" dirty="0"/>
              <a:t>Motor abilities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979A58-ED49-CA4A-956D-42F1952AE90A}"/>
              </a:ext>
            </a:extLst>
          </p:cNvPr>
          <p:cNvSpPr txBox="1">
            <a:spLocks/>
          </p:cNvSpPr>
          <p:nvPr/>
        </p:nvSpPr>
        <p:spPr>
          <a:xfrm>
            <a:off x="3091185" y="6006845"/>
            <a:ext cx="6009358" cy="641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1903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72BF44"/>
                </a:solidFill>
              </a:rPr>
              <a:t>3 categories of constraint (+ examples)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C7E99CA-A220-0243-860E-BB6DE4D1B422}"/>
              </a:ext>
            </a:extLst>
          </p:cNvPr>
          <p:cNvSpPr txBox="1">
            <a:spLocks/>
          </p:cNvSpPr>
          <p:nvPr/>
        </p:nvSpPr>
        <p:spPr>
          <a:xfrm>
            <a:off x="3153624" y="2185275"/>
            <a:ext cx="1434731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Sensory loss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780B9C2-16AA-6841-B305-2349169955A1}"/>
              </a:ext>
            </a:extLst>
          </p:cNvPr>
          <p:cNvSpPr txBox="1">
            <a:spLocks/>
          </p:cNvSpPr>
          <p:nvPr/>
        </p:nvSpPr>
        <p:spPr>
          <a:xfrm>
            <a:off x="4743502" y="1074970"/>
            <a:ext cx="1434731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Cognition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C09A9B5-D7EB-8D4C-BC77-6885E20B1153}"/>
              </a:ext>
            </a:extLst>
          </p:cNvPr>
          <p:cNvSpPr txBox="1">
            <a:spLocks/>
          </p:cNvSpPr>
          <p:nvPr/>
        </p:nvSpPr>
        <p:spPr>
          <a:xfrm>
            <a:off x="5880037" y="1067087"/>
            <a:ext cx="1434731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Flexibility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EE87192-8AB5-2D48-AD7A-7A3B763E450F}"/>
              </a:ext>
            </a:extLst>
          </p:cNvPr>
          <p:cNvSpPr txBox="1">
            <a:spLocks/>
          </p:cNvSpPr>
          <p:nvPr/>
        </p:nvSpPr>
        <p:spPr>
          <a:xfrm>
            <a:off x="6780582" y="1565850"/>
            <a:ext cx="2228608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Strength/power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787BB16-033C-9149-A2F3-5E04C860E4AC}"/>
              </a:ext>
            </a:extLst>
          </p:cNvPr>
          <p:cNvSpPr txBox="1">
            <a:spLocks/>
          </p:cNvSpPr>
          <p:nvPr/>
        </p:nvSpPr>
        <p:spPr>
          <a:xfrm>
            <a:off x="6758797" y="2091004"/>
            <a:ext cx="2228608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Cardiovascular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E86EBAA-1805-2C47-8C9C-D6234606C1EB}"/>
              </a:ext>
            </a:extLst>
          </p:cNvPr>
          <p:cNvSpPr txBox="1">
            <a:spLocks/>
          </p:cNvSpPr>
          <p:nvPr/>
        </p:nvSpPr>
        <p:spPr>
          <a:xfrm>
            <a:off x="1842693" y="3873842"/>
            <a:ext cx="1434731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Surface type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30B0A5C-6DBD-DA47-9B2D-9F7C4005EE34}"/>
              </a:ext>
            </a:extLst>
          </p:cNvPr>
          <p:cNvSpPr txBox="1">
            <a:spLocks/>
          </p:cNvSpPr>
          <p:nvPr/>
        </p:nvSpPr>
        <p:spPr>
          <a:xfrm>
            <a:off x="2010546" y="4454893"/>
            <a:ext cx="1434731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Lighting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0C32BA-0EFD-0F43-97E7-FCCCDFBA4878}"/>
              </a:ext>
            </a:extLst>
          </p:cNvPr>
          <p:cNvSpPr txBox="1">
            <a:spLocks/>
          </p:cNvSpPr>
          <p:nvPr/>
        </p:nvSpPr>
        <p:spPr>
          <a:xfrm>
            <a:off x="2436259" y="5138189"/>
            <a:ext cx="1434731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Visual flow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0D1A5AD-A8B8-5942-A74C-BAEAC67493A6}"/>
              </a:ext>
            </a:extLst>
          </p:cNvPr>
          <p:cNvSpPr txBox="1">
            <a:spLocks/>
          </p:cNvSpPr>
          <p:nvPr/>
        </p:nvSpPr>
        <p:spPr>
          <a:xfrm>
            <a:off x="3870990" y="5624653"/>
            <a:ext cx="2083968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Environmental stability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F15D49E-ACAA-1640-BD9A-7C033025638D}"/>
              </a:ext>
            </a:extLst>
          </p:cNvPr>
          <p:cNvSpPr txBox="1">
            <a:spLocks/>
          </p:cNvSpPr>
          <p:nvPr/>
        </p:nvSpPr>
        <p:spPr>
          <a:xfrm>
            <a:off x="6475645" y="5624653"/>
            <a:ext cx="2083968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Number of tasks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BE44F96-6262-B048-BB82-FDB7E64206B5}"/>
              </a:ext>
            </a:extLst>
          </p:cNvPr>
          <p:cNvSpPr txBox="1">
            <a:spLocks/>
          </p:cNvSpPr>
          <p:nvPr/>
        </p:nvSpPr>
        <p:spPr>
          <a:xfrm>
            <a:off x="7510598" y="2951576"/>
            <a:ext cx="2228608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Speed/accuracy requirements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387CBD8-899E-4547-A54C-6038B93A3F45}"/>
              </a:ext>
            </a:extLst>
          </p:cNvPr>
          <p:cNvSpPr txBox="1">
            <a:spLocks/>
          </p:cNvSpPr>
          <p:nvPr/>
        </p:nvSpPr>
        <p:spPr>
          <a:xfrm>
            <a:off x="8071024" y="3843759"/>
            <a:ext cx="2228608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Moving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3988714-9252-CD4F-969C-EF0BAD80592E}"/>
              </a:ext>
            </a:extLst>
          </p:cNvPr>
          <p:cNvSpPr txBox="1">
            <a:spLocks/>
          </p:cNvSpPr>
          <p:nvPr/>
        </p:nvSpPr>
        <p:spPr>
          <a:xfrm>
            <a:off x="7884790" y="4270353"/>
            <a:ext cx="2228608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Seated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9825D0F-2D36-5D42-A67E-1C479B7B9F1A}"/>
              </a:ext>
            </a:extLst>
          </p:cNvPr>
          <p:cNvSpPr txBox="1">
            <a:spLocks/>
          </p:cNvSpPr>
          <p:nvPr/>
        </p:nvSpPr>
        <p:spPr>
          <a:xfrm>
            <a:off x="7679079" y="4742066"/>
            <a:ext cx="2228608" cy="384907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Standing</a:t>
            </a:r>
          </a:p>
        </p:txBody>
      </p:sp>
      <p:pic>
        <p:nvPicPr>
          <p:cNvPr id="33" name="AUT">
            <a:extLst>
              <a:ext uri="{FF2B5EF4-FFF2-40B4-BE49-F238E27FC236}">
                <a16:creationId xmlns:a16="http://schemas.microsoft.com/office/drawing/2014/main" id="{A924C58C-FD60-3F4C-8761-7C3EB5865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15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CB0AC69-47B3-484C-8DC0-D7B10C65B6FB}"/>
              </a:ext>
            </a:extLst>
          </p:cNvPr>
          <p:cNvGrpSpPr/>
          <p:nvPr/>
        </p:nvGrpSpPr>
        <p:grpSpPr>
          <a:xfrm>
            <a:off x="4053072" y="1939638"/>
            <a:ext cx="8003173" cy="4932218"/>
            <a:chOff x="4150057" y="1925783"/>
            <a:chExt cx="8003173" cy="49322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ADEED1-4014-4543-9813-A2D89560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057" y="1925783"/>
              <a:ext cx="7731585" cy="4932218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00FE9FA4-FB81-8B42-A41E-F0CEA0921CBF}"/>
                </a:ext>
              </a:extLst>
            </p:cNvPr>
            <p:cNvSpPr txBox="1">
              <a:spLocks/>
            </p:cNvSpPr>
            <p:nvPr/>
          </p:nvSpPr>
          <p:spPr>
            <a:xfrm>
              <a:off x="8082860" y="2883355"/>
              <a:ext cx="1058361" cy="6772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519032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lvl="0" algn="ctr">
                <a:spcBef>
                  <a:spcPts val="0"/>
                </a:spcBef>
              </a:pPr>
              <a:r>
                <a:rPr lang="en-NZ" sz="1400" b="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Shoulder up &amp; down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E1F21153-545B-0341-8115-1D4DF4F71495}"/>
                </a:ext>
              </a:extLst>
            </p:cNvPr>
            <p:cNvSpPr txBox="1">
              <a:spLocks/>
            </p:cNvSpPr>
            <p:nvPr/>
          </p:nvSpPr>
          <p:spPr>
            <a:xfrm>
              <a:off x="5816201" y="4391892"/>
              <a:ext cx="1058361" cy="6772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519032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lvl="0" algn="ctr">
                <a:spcBef>
                  <a:spcPts val="0"/>
                </a:spcBef>
              </a:pPr>
              <a:r>
                <a:rPr lang="en-NZ" sz="1400" b="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Shoulder forward &amp; backward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6E5840D9-D4BC-E34F-A376-C2C728161D50}"/>
                </a:ext>
              </a:extLst>
            </p:cNvPr>
            <p:cNvSpPr txBox="1">
              <a:spLocks/>
            </p:cNvSpPr>
            <p:nvPr/>
          </p:nvSpPr>
          <p:spPr>
            <a:xfrm>
              <a:off x="8841333" y="3294679"/>
              <a:ext cx="912268" cy="6772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519032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lvl="0" algn="ctr">
                <a:spcBef>
                  <a:spcPts val="0"/>
                </a:spcBef>
              </a:pPr>
              <a:r>
                <a:rPr lang="en-NZ" sz="1400" b="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Elbow up &amp; down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53773E6-4D42-FB40-A744-5259CD69E4B6}"/>
                </a:ext>
              </a:extLst>
            </p:cNvPr>
            <p:cNvSpPr txBox="1">
              <a:spLocks/>
            </p:cNvSpPr>
            <p:nvPr/>
          </p:nvSpPr>
          <p:spPr>
            <a:xfrm>
              <a:off x="11067073" y="4480745"/>
              <a:ext cx="814569" cy="6772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519032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lvl="0" algn="ctr">
                <a:spcBef>
                  <a:spcPts val="0"/>
                </a:spcBef>
              </a:pPr>
              <a:r>
                <a:rPr lang="en-NZ" sz="1400" b="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Wrist up &amp; down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E4336FDF-9467-FE41-88C7-20877DACDED3}"/>
                </a:ext>
              </a:extLst>
            </p:cNvPr>
            <p:cNvSpPr txBox="1">
              <a:spLocks/>
            </p:cNvSpPr>
            <p:nvPr/>
          </p:nvSpPr>
          <p:spPr>
            <a:xfrm>
              <a:off x="9586237" y="2793651"/>
              <a:ext cx="814569" cy="6772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519032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lvl="0" algn="ctr">
                <a:spcBef>
                  <a:spcPts val="0"/>
                </a:spcBef>
              </a:pPr>
              <a:r>
                <a:rPr lang="en-NZ" sz="1400" b="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Wrist rotate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EF3FD598-237B-A54E-83FA-671064B7FBC6}"/>
                </a:ext>
              </a:extLst>
            </p:cNvPr>
            <p:cNvSpPr txBox="1">
              <a:spLocks/>
            </p:cNvSpPr>
            <p:nvPr/>
          </p:nvSpPr>
          <p:spPr>
            <a:xfrm>
              <a:off x="11338661" y="3221986"/>
              <a:ext cx="814569" cy="6772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519032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lvl="0" algn="ctr">
                <a:spcBef>
                  <a:spcPts val="0"/>
                </a:spcBef>
              </a:pPr>
              <a:r>
                <a:rPr lang="en-NZ" sz="1400" b="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Wrist left &amp; right</a:t>
              </a:r>
            </a:p>
          </p:txBody>
        </p:sp>
      </p:grpSp>
      <p:pic>
        <p:nvPicPr>
          <p:cNvPr id="5" name="AUT">
            <a:extLst>
              <a:ext uri="{FF2B5EF4-FFF2-40B4-BE49-F238E27FC236}">
                <a16:creationId xmlns:a16="http://schemas.microsoft.com/office/drawing/2014/main" id="{6F04C6E7-B799-7E46-939B-8154B6014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pic>
        <p:nvPicPr>
          <p:cNvPr id="20" name="Arrows">
            <a:extLst>
              <a:ext uri="{FF2B5EF4-FFF2-40B4-BE49-F238E27FC236}">
                <a16:creationId xmlns:a16="http://schemas.microsoft.com/office/drawing/2014/main" id="{3109FB2F-91D7-EB46-804F-A8B998F72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C044C4-95C0-804D-8E24-DA4573A7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33" y="188896"/>
            <a:ext cx="9049004" cy="1325563"/>
          </a:xfrm>
        </p:spPr>
        <p:txBody>
          <a:bodyPr>
            <a:noAutofit/>
          </a:bodyPr>
          <a:lstStyle/>
          <a:p>
            <a:r>
              <a:rPr lang="en-US" dirty="0"/>
              <a:t>Degrees of Freedom (</a:t>
            </a:r>
            <a:r>
              <a:rPr lang="en-US" dirty="0" err="1"/>
              <a:t>DoF</a:t>
            </a:r>
            <a:r>
              <a:rPr lang="en-US" dirty="0"/>
              <a:t>)</a:t>
            </a:r>
            <a:endParaRPr lang="en-US" dirty="0">
              <a:solidFill>
                <a:srgbClr val="72BF4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A7ABC-63BA-A14A-A1F4-541C07367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746" y="1391627"/>
            <a:ext cx="5749636" cy="3978163"/>
          </a:xfrm>
        </p:spPr>
        <p:txBody>
          <a:bodyPr vert="horz" lIns="91440" tIns="45720" rIns="91440" bIns="45720" numCol="1" spcCol="0" rtlCol="0" anchor="t">
            <a:noAutofit/>
          </a:bodyPr>
          <a:lstStyle/>
          <a:p>
            <a:r>
              <a:rPr lang="en-US" sz="2400" b="1" dirty="0">
                <a:solidFill>
                  <a:srgbClr val="4D6A73"/>
                </a:solidFill>
                <a:latin typeface="Calibri"/>
                <a:cs typeface="Calibri"/>
              </a:rPr>
              <a:t>A </a:t>
            </a:r>
            <a:r>
              <a:rPr lang="en-US" sz="2400" b="1" dirty="0" err="1">
                <a:solidFill>
                  <a:srgbClr val="4D6A73"/>
                </a:solidFill>
                <a:latin typeface="Calibri"/>
                <a:cs typeface="Calibri"/>
              </a:rPr>
              <a:t>DoF</a:t>
            </a:r>
            <a:r>
              <a:rPr lang="en-US" sz="2400" b="1" dirty="0">
                <a:solidFill>
                  <a:srgbClr val="4D6A73"/>
                </a:solidFill>
                <a:latin typeface="Calibri"/>
                <a:cs typeface="Calibri"/>
              </a:rPr>
              <a:t> is an independent variable (part) that can move, </a:t>
            </a:r>
            <a:r>
              <a:rPr lang="en-US" sz="2400" b="1" dirty="0" err="1">
                <a:solidFill>
                  <a:srgbClr val="4D6A73"/>
                </a:solidFill>
                <a:latin typeface="Calibri"/>
                <a:cs typeface="Calibri"/>
              </a:rPr>
              <a:t>eg</a:t>
            </a:r>
            <a:r>
              <a:rPr lang="en-US" sz="2400" b="1" dirty="0">
                <a:solidFill>
                  <a:srgbClr val="4D6A73"/>
                </a:solidFill>
                <a:latin typeface="Calibri"/>
                <a:cs typeface="Calibri"/>
              </a:rPr>
              <a:t> your elbow</a:t>
            </a:r>
          </a:p>
          <a:p>
            <a:r>
              <a:rPr lang="en-US" sz="2400" b="1" dirty="0">
                <a:solidFill>
                  <a:srgbClr val="4D6A73"/>
                </a:solidFill>
              </a:rPr>
              <a:t>The </a:t>
            </a:r>
            <a:r>
              <a:rPr lang="en-US" sz="2400" b="1" dirty="0">
                <a:solidFill>
                  <a:srgbClr val="72BF44"/>
                </a:solidFill>
              </a:rPr>
              <a:t>human</a:t>
            </a:r>
            <a:r>
              <a:rPr lang="en-US" sz="2400" b="1" dirty="0">
                <a:solidFill>
                  <a:srgbClr val="4D6A73"/>
                </a:solidFill>
              </a:rPr>
              <a:t> body has 244 </a:t>
            </a:r>
            <a:r>
              <a:rPr lang="en-US" sz="2400" b="1" dirty="0">
                <a:solidFill>
                  <a:srgbClr val="72BF44"/>
                </a:solidFill>
              </a:rPr>
              <a:t>degrees of freedom</a:t>
            </a:r>
            <a:r>
              <a:rPr lang="en-US" sz="2400" b="1" dirty="0">
                <a:solidFill>
                  <a:srgbClr val="4D6A73"/>
                </a:solidFill>
              </a:rPr>
              <a:t>. There are around 230 joints in the body, most of which have one </a:t>
            </a:r>
            <a:r>
              <a:rPr lang="en-US" sz="2400" b="1" dirty="0">
                <a:solidFill>
                  <a:srgbClr val="72BF44"/>
                </a:solidFill>
              </a:rPr>
              <a:t>degree of freedom </a:t>
            </a:r>
            <a:r>
              <a:rPr lang="en-US" sz="2400" b="1" dirty="0">
                <a:solidFill>
                  <a:srgbClr val="4D6A73"/>
                </a:solidFill>
              </a:rPr>
              <a:t>(</a:t>
            </a:r>
            <a:r>
              <a:rPr lang="en-US" sz="2400" b="1" dirty="0" err="1">
                <a:solidFill>
                  <a:srgbClr val="4D6A73"/>
                </a:solidFill>
              </a:rPr>
              <a:t>DoF</a:t>
            </a:r>
            <a:r>
              <a:rPr lang="en-US" sz="2400" b="1" dirty="0">
                <a:solidFill>
                  <a:srgbClr val="4D6A73"/>
                </a:solidFill>
              </a:rPr>
              <a:t>). Some joints have multiple </a:t>
            </a:r>
            <a:r>
              <a:rPr lang="en-US" sz="2400" b="1" dirty="0">
                <a:solidFill>
                  <a:srgbClr val="72BF44"/>
                </a:solidFill>
              </a:rPr>
              <a:t>degrees of freedom</a:t>
            </a:r>
            <a:r>
              <a:rPr lang="en-US" sz="2400" b="1" dirty="0">
                <a:solidFill>
                  <a:srgbClr val="4D6A73"/>
                </a:solidFill>
              </a:rPr>
              <a:t> (</a:t>
            </a:r>
            <a:r>
              <a:rPr lang="en-US" sz="2400" b="1" dirty="0" err="1">
                <a:solidFill>
                  <a:srgbClr val="4D6A73"/>
                </a:solidFill>
              </a:rPr>
              <a:t>DoF</a:t>
            </a:r>
            <a:r>
              <a:rPr lang="en-US" sz="2400" b="1" dirty="0">
                <a:solidFill>
                  <a:srgbClr val="4D6A73"/>
                </a:solidFill>
              </a:rPr>
              <a:t>) - for example, the hip and the shoulder joints have at least 3 </a:t>
            </a:r>
            <a:r>
              <a:rPr lang="en-US" sz="2400" b="1" dirty="0" err="1">
                <a:solidFill>
                  <a:srgbClr val="4D6A73"/>
                </a:solidFill>
              </a:rPr>
              <a:t>DoF</a:t>
            </a:r>
            <a:endParaRPr lang="en-US" sz="2400" b="1" dirty="0">
              <a:solidFill>
                <a:srgbClr val="4D6A73"/>
              </a:solidFill>
            </a:endParaRPr>
          </a:p>
          <a:p>
            <a:endParaRPr lang="en-US" sz="2400" b="1" dirty="0">
              <a:solidFill>
                <a:srgbClr val="4D6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15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rrows" hidden="1">
            <a:extLst>
              <a:ext uri="{FF2B5EF4-FFF2-40B4-BE49-F238E27FC236}">
                <a16:creationId xmlns:a16="http://schemas.microsoft.com/office/drawing/2014/main" id="{73A1FD92-8F18-984B-A4EC-569D950C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Hand">
            <a:extLst>
              <a:ext uri="{FF2B5EF4-FFF2-40B4-BE49-F238E27FC236}">
                <a16:creationId xmlns:a16="http://schemas.microsoft.com/office/drawing/2014/main" id="{312BE8A4-B387-5048-B5A6-5B84A97AC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82" y="914400"/>
            <a:ext cx="3574558" cy="5959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C044C4-95C0-804D-8E24-DA4573A7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53" y="496107"/>
            <a:ext cx="5028929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Degrees of Freedom in the human hand</a:t>
            </a:r>
          </a:p>
        </p:txBody>
      </p:sp>
      <p:pic>
        <p:nvPicPr>
          <p:cNvPr id="13" name="AUT">
            <a:extLst>
              <a:ext uri="{FF2B5EF4-FFF2-40B4-BE49-F238E27FC236}">
                <a16:creationId xmlns:a16="http://schemas.microsoft.com/office/drawing/2014/main" id="{9A5D5640-8B42-EC41-BF69-8FECC5A0C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3E0E245-3BC9-7C4B-BE4E-2FC63EE06EE2}"/>
              </a:ext>
            </a:extLst>
          </p:cNvPr>
          <p:cNvSpPr txBox="1">
            <a:spLocks/>
          </p:cNvSpPr>
          <p:nvPr/>
        </p:nvSpPr>
        <p:spPr>
          <a:xfrm>
            <a:off x="554453" y="1821671"/>
            <a:ext cx="3139272" cy="824548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/>
              <a:t>27 Bones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/>
              <a:t>22 Degrees of freedom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2FF622A-77DA-0340-A512-0AC3C93FB3B0}"/>
              </a:ext>
            </a:extLst>
          </p:cNvPr>
          <p:cNvGrpSpPr/>
          <p:nvPr/>
        </p:nvGrpSpPr>
        <p:grpSpPr>
          <a:xfrm>
            <a:off x="4627688" y="1500468"/>
            <a:ext cx="6789342" cy="4935307"/>
            <a:chOff x="4627688" y="1500468"/>
            <a:chExt cx="6789342" cy="4935307"/>
          </a:xfrm>
        </p:grpSpPr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1B4629EB-1F36-7F47-98AD-411141A8CE4A}"/>
                </a:ext>
              </a:extLst>
            </p:cNvPr>
            <p:cNvSpPr txBox="1">
              <a:spLocks/>
            </p:cNvSpPr>
            <p:nvPr/>
          </p:nvSpPr>
          <p:spPr>
            <a:xfrm>
              <a:off x="9311409" y="4466292"/>
              <a:ext cx="2105621" cy="325783"/>
            </a:xfrm>
            <a:prstGeom prst="rect">
              <a:avLst/>
            </a:prstGeom>
          </p:spPr>
          <p:txBody>
            <a:bodyPr vert="horz" lIns="91440" tIns="45720" rIns="91440" bIns="45720" numCol="1" spcCol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 dirty="0">
                  <a:solidFill>
                    <a:srgbClr val="509232"/>
                  </a:solidFill>
                </a:rPr>
                <a:t>5 Metacarpals</a:t>
              </a: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951E047E-02C5-7346-A2E1-34154AF8895D}"/>
                </a:ext>
              </a:extLst>
            </p:cNvPr>
            <p:cNvSpPr txBox="1">
              <a:spLocks/>
            </p:cNvSpPr>
            <p:nvPr/>
          </p:nvSpPr>
          <p:spPr>
            <a:xfrm>
              <a:off x="4627688" y="5539408"/>
              <a:ext cx="2105621" cy="325783"/>
            </a:xfrm>
            <a:prstGeom prst="rect">
              <a:avLst/>
            </a:prstGeom>
          </p:spPr>
          <p:txBody>
            <a:bodyPr vert="horz" lIns="91440" tIns="45720" rIns="91440" bIns="45720" numCol="1" spcCol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 dirty="0">
                  <a:solidFill>
                    <a:srgbClr val="509232"/>
                  </a:solidFill>
                </a:rPr>
                <a:t>8 Carpals</a:t>
              </a:r>
            </a:p>
          </p:txBody>
        </p: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736CA7A2-E132-5C46-91FE-608DE80A44EB}"/>
                </a:ext>
              </a:extLst>
            </p:cNvPr>
            <p:cNvSpPr txBox="1">
              <a:spLocks/>
            </p:cNvSpPr>
            <p:nvPr/>
          </p:nvSpPr>
          <p:spPr>
            <a:xfrm>
              <a:off x="4641411" y="2071464"/>
              <a:ext cx="2105621" cy="325783"/>
            </a:xfrm>
            <a:prstGeom prst="rect">
              <a:avLst/>
            </a:prstGeom>
          </p:spPr>
          <p:txBody>
            <a:bodyPr vert="horz" lIns="91440" tIns="45720" rIns="91440" bIns="45720" numCol="1" spcCol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20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72BF4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rgbClr val="536972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 dirty="0">
                  <a:solidFill>
                    <a:srgbClr val="509232"/>
                  </a:solidFill>
                </a:rPr>
                <a:t>14 Phalanges</a:t>
              </a:r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C7A62A2C-6277-BC40-9222-2C4F3CECC25D}"/>
                </a:ext>
              </a:extLst>
            </p:cNvPr>
            <p:cNvSpPr/>
            <p:nvPr/>
          </p:nvSpPr>
          <p:spPr>
            <a:xfrm>
              <a:off x="5680498" y="4968822"/>
              <a:ext cx="249382" cy="1466953"/>
            </a:xfrm>
            <a:prstGeom prst="leftBrace">
              <a:avLst/>
            </a:prstGeom>
            <a:ln w="6350">
              <a:solidFill>
                <a:srgbClr val="72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6C9636C7-136D-9444-A056-6BFEEF8DE00E}"/>
                </a:ext>
              </a:extLst>
            </p:cNvPr>
            <p:cNvSpPr/>
            <p:nvPr/>
          </p:nvSpPr>
          <p:spPr>
            <a:xfrm>
              <a:off x="6126562" y="1500468"/>
              <a:ext cx="249382" cy="1466953"/>
            </a:xfrm>
            <a:prstGeom prst="leftBrace">
              <a:avLst/>
            </a:prstGeom>
            <a:ln w="6350">
              <a:solidFill>
                <a:srgbClr val="72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6AE7AA36-E18F-6646-A2DC-94B67435BBF1}"/>
                </a:ext>
              </a:extLst>
            </p:cNvPr>
            <p:cNvSpPr/>
            <p:nvPr/>
          </p:nvSpPr>
          <p:spPr>
            <a:xfrm rot="10800000">
              <a:off x="8908558" y="3909562"/>
              <a:ext cx="249382" cy="1466953"/>
            </a:xfrm>
            <a:prstGeom prst="leftBrace">
              <a:avLst/>
            </a:prstGeom>
            <a:ln w="6350">
              <a:solidFill>
                <a:srgbClr val="72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503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44C4-95C0-804D-8E24-DA4573A7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Newell’s Model of Motor Learning</a:t>
            </a:r>
            <a:endParaRPr lang="en-US" dirty="0">
              <a:solidFill>
                <a:srgbClr val="72BF44"/>
              </a:solidFill>
            </a:endParaRPr>
          </a:p>
        </p:txBody>
      </p:sp>
      <p:pic>
        <p:nvPicPr>
          <p:cNvPr id="5" name="AUT">
            <a:extLst>
              <a:ext uri="{FF2B5EF4-FFF2-40B4-BE49-F238E27FC236}">
                <a16:creationId xmlns:a16="http://schemas.microsoft.com/office/drawing/2014/main" id="{6F04C6E7-B799-7E46-939B-8154B6014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E626DD-C800-BF4C-8944-0FFD2046A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11" y="1870363"/>
            <a:ext cx="9090378" cy="346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63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5427B4-74A7-4A47-AC4F-595FE8708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57642"/>
            <a:ext cx="4092931" cy="3438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B78FF-3C2C-A941-922E-AA51CA213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3380933"/>
            <a:ext cx="4092931" cy="3477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8BF7F6-7230-9D4E-9BF4-F65382A06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71" y="-57643"/>
            <a:ext cx="4105762" cy="3438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D136D-52B6-F145-AFA4-FFF45368C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871" y="3380933"/>
            <a:ext cx="4105762" cy="3477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8FF25-7781-1B48-BE2E-6FB79176B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19" y="3380933"/>
            <a:ext cx="4105762" cy="3477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26A9AF-AA3C-B748-AD8C-DC581352C2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19" y="-57643"/>
            <a:ext cx="4105762" cy="3438576"/>
          </a:xfrm>
          <a:prstGeom prst="rect">
            <a:avLst/>
          </a:prstGeom>
        </p:spPr>
      </p:pic>
      <p:pic>
        <p:nvPicPr>
          <p:cNvPr id="20" name="Arrows">
            <a:extLst>
              <a:ext uri="{FF2B5EF4-FFF2-40B4-BE49-F238E27FC236}">
                <a16:creationId xmlns:a16="http://schemas.microsoft.com/office/drawing/2014/main" id="{22D99F9C-CA4D-FF49-A764-C4AB99530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T">
            <a:extLst>
              <a:ext uri="{FF2B5EF4-FFF2-40B4-BE49-F238E27FC236}">
                <a16:creationId xmlns:a16="http://schemas.microsoft.com/office/drawing/2014/main" id="{6F04C6E7-B799-7E46-939B-8154B6014E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36C858-693D-4144-ACDD-646341BE8316}"/>
              </a:ext>
            </a:extLst>
          </p:cNvPr>
          <p:cNvSpPr/>
          <p:nvPr/>
        </p:nvSpPr>
        <p:spPr>
          <a:xfrm>
            <a:off x="-27710" y="5363088"/>
            <a:ext cx="6816436" cy="1145535"/>
          </a:xfrm>
          <a:prstGeom prst="rect">
            <a:avLst/>
          </a:prstGeom>
          <a:gradFill flip="none" rotWithShape="1">
            <a:gsLst>
              <a:gs pos="0">
                <a:srgbClr val="205307"/>
              </a:gs>
              <a:gs pos="100000">
                <a:srgbClr val="51903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new learning look like?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8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F23E5A-6C8E-9342-88D8-6B2B194A3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182" y="1"/>
            <a:ext cx="4793673" cy="3418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FC432F-5E4D-0844-A013-6797DCEF9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182" y="3416111"/>
            <a:ext cx="4793673" cy="3457057"/>
          </a:xfrm>
          <a:prstGeom prst="rect">
            <a:avLst/>
          </a:prstGeom>
        </p:spPr>
      </p:pic>
      <p:pic>
        <p:nvPicPr>
          <p:cNvPr id="4" name="Arrows">
            <a:extLst>
              <a:ext uri="{FF2B5EF4-FFF2-40B4-BE49-F238E27FC236}">
                <a16:creationId xmlns:a16="http://schemas.microsoft.com/office/drawing/2014/main" id="{8A7EFC55-F3C6-074D-958A-63CAE04EB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FA2DD0-2D00-7443-A25A-2E682ADCAE3B}"/>
              </a:ext>
            </a:extLst>
          </p:cNvPr>
          <p:cNvSpPr/>
          <p:nvPr/>
        </p:nvSpPr>
        <p:spPr>
          <a:xfrm>
            <a:off x="0" y="4087091"/>
            <a:ext cx="3020291" cy="277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044C4-95C0-804D-8E24-DA4573A7B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7" y="382274"/>
            <a:ext cx="673331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72BF44"/>
                </a:solidFill>
              </a:rPr>
              <a:t>Stage 1 </a:t>
            </a:r>
            <a:br>
              <a:rPr lang="en-US" dirty="0"/>
            </a:br>
            <a:r>
              <a:rPr lang="en-US" dirty="0"/>
              <a:t>Coordination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A7ABC-63BA-A14A-A1F4-541C07367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016" y="1723928"/>
            <a:ext cx="6151419" cy="3585761"/>
          </a:xfrm>
        </p:spPr>
        <p:txBody>
          <a:bodyPr vert="horz" lIns="91440" tIns="45720" rIns="91440" bIns="45720" numCol="1" spcCol="0" rtlCol="0" anchor="t">
            <a:noAutofit/>
          </a:bodyPr>
          <a:lstStyle/>
          <a:p>
            <a:r>
              <a:rPr lang="en-US" b="1" dirty="0">
                <a:latin typeface="Calibri"/>
                <a:cs typeface="Calibri"/>
              </a:rPr>
              <a:t>Assessable coordination patterns form the large number of </a:t>
            </a:r>
            <a:r>
              <a:rPr lang="en-US" b="1" dirty="0" err="1">
                <a:latin typeface="Calibri"/>
                <a:cs typeface="Calibri"/>
              </a:rPr>
              <a:t>DoF</a:t>
            </a:r>
            <a:r>
              <a:rPr lang="en-US" b="1" dirty="0">
                <a:latin typeface="Calibri"/>
                <a:cs typeface="Calibri"/>
              </a:rPr>
              <a:t> available</a:t>
            </a:r>
          </a:p>
          <a:p>
            <a:r>
              <a:rPr lang="en-US" b="1" dirty="0" err="1">
                <a:latin typeface="Calibri"/>
                <a:cs typeface="Calibri"/>
              </a:rPr>
              <a:t>Eg</a:t>
            </a:r>
            <a:r>
              <a:rPr lang="en-US" b="1" dirty="0">
                <a:latin typeface="Calibri"/>
                <a:cs typeface="Calibri"/>
              </a:rPr>
              <a:t> volleyball serve; coordinate throwing and hitting arm, with legs. </a:t>
            </a:r>
            <a:br>
              <a:rPr lang="en-US" b="1" dirty="0"/>
            </a:br>
            <a:r>
              <a:rPr lang="en-US" sz="2400" b="1" dirty="0">
                <a:solidFill>
                  <a:srgbClr val="519032"/>
                </a:solidFill>
                <a:latin typeface="Calibri"/>
                <a:cs typeface="Calibri"/>
              </a:rPr>
              <a:t>Transfer and coupling </a:t>
            </a:r>
            <a:r>
              <a:rPr lang="en-US" sz="2400" b="1" dirty="0" err="1">
                <a:solidFill>
                  <a:srgbClr val="519032"/>
                </a:solidFill>
                <a:latin typeface="Calibri"/>
                <a:cs typeface="Calibri"/>
              </a:rPr>
              <a:t>DoF</a:t>
            </a:r>
            <a:r>
              <a:rPr lang="en-US" sz="2400" b="1" dirty="0">
                <a:solidFill>
                  <a:srgbClr val="519032"/>
                </a:solidFill>
                <a:latin typeface="Calibri"/>
                <a:cs typeface="Calibri"/>
              </a:rPr>
              <a:t>, often freezing</a:t>
            </a:r>
            <a:br>
              <a:rPr lang="en-US" sz="2400" b="1" dirty="0"/>
            </a:br>
            <a:r>
              <a:rPr lang="en-US" sz="2400" b="1" dirty="0">
                <a:solidFill>
                  <a:srgbClr val="519032"/>
                </a:solidFill>
                <a:latin typeface="Calibri"/>
                <a:cs typeface="Calibri"/>
              </a:rPr>
              <a:t>Exploring is key </a:t>
            </a:r>
            <a:endParaRPr lang="en-US" b="1" dirty="0">
              <a:solidFill>
                <a:srgbClr val="519032"/>
              </a:solidFill>
            </a:endParaRPr>
          </a:p>
        </p:txBody>
      </p:sp>
      <p:pic>
        <p:nvPicPr>
          <p:cNvPr id="7" name="AUT">
            <a:extLst>
              <a:ext uri="{FF2B5EF4-FFF2-40B4-BE49-F238E27FC236}">
                <a16:creationId xmlns:a16="http://schemas.microsoft.com/office/drawing/2014/main" id="{CC68022A-ABEB-E94E-BDEE-AE12E80E9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00340C-2031-314B-B8EA-E1D73CA5F958}"/>
              </a:ext>
            </a:extLst>
          </p:cNvPr>
          <p:cNvSpPr txBox="1">
            <a:spLocks/>
          </p:cNvSpPr>
          <p:nvPr/>
        </p:nvSpPr>
        <p:spPr>
          <a:xfrm>
            <a:off x="872393" y="4715743"/>
            <a:ext cx="5223608" cy="986558"/>
          </a:xfrm>
          <a:prstGeom prst="rect">
            <a:avLst/>
          </a:prstGeom>
        </p:spPr>
        <p:txBody>
          <a:bodyPr vert="horz" lIns="91440" tIns="45720" rIns="91440" bIns="45720" numCol="1" spcCol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4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3697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72BF44"/>
                </a:solidFill>
              </a:rPr>
              <a:t>Not linear or permanent changes.         Depends on constraints.</a:t>
            </a:r>
          </a:p>
          <a:p>
            <a:pPr marL="0" indent="0">
              <a:buNone/>
            </a:pPr>
            <a:endParaRPr lang="en-US" b="1" dirty="0">
              <a:solidFill>
                <a:srgbClr val="72BF44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C94F8AF-A810-0145-BAC3-4A76F3229B0C}"/>
              </a:ext>
            </a:extLst>
          </p:cNvPr>
          <p:cNvSpPr/>
          <p:nvPr/>
        </p:nvSpPr>
        <p:spPr>
          <a:xfrm>
            <a:off x="6109686" y="4791245"/>
            <a:ext cx="706749" cy="714750"/>
          </a:xfrm>
          <a:prstGeom prst="downArrow">
            <a:avLst/>
          </a:prstGeom>
          <a:gradFill flip="none" rotWithShape="1">
            <a:gsLst>
              <a:gs pos="0">
                <a:srgbClr val="509232"/>
              </a:gs>
              <a:gs pos="100000">
                <a:srgbClr val="72BF4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1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5427B4-74A7-4A47-AC4F-595FE8708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" y="-39569"/>
            <a:ext cx="4092931" cy="3427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B78FF-3C2C-A941-922E-AA51CA213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" y="3380933"/>
            <a:ext cx="4092931" cy="34770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8FF25-7781-1B48-BE2E-6FB79176B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470" y="3380933"/>
            <a:ext cx="4105761" cy="3477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26A9AF-AA3C-B748-AD8C-DC581352C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469" y="-57643"/>
            <a:ext cx="4105762" cy="3438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8BF7F6-7230-9D4E-9BF4-F65382A06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6571" y="-57643"/>
            <a:ext cx="4092931" cy="3438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D136D-52B6-F145-AFA4-FFF45368C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6571" y="3380933"/>
            <a:ext cx="4105761" cy="3477067"/>
          </a:xfrm>
          <a:prstGeom prst="rect">
            <a:avLst/>
          </a:prstGeom>
        </p:spPr>
      </p:pic>
      <p:pic>
        <p:nvPicPr>
          <p:cNvPr id="20" name="Arrows">
            <a:extLst>
              <a:ext uri="{FF2B5EF4-FFF2-40B4-BE49-F238E27FC236}">
                <a16:creationId xmlns:a16="http://schemas.microsoft.com/office/drawing/2014/main" id="{22D99F9C-CA4D-FF49-A764-C4AB99530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T">
            <a:extLst>
              <a:ext uri="{FF2B5EF4-FFF2-40B4-BE49-F238E27FC236}">
                <a16:creationId xmlns:a16="http://schemas.microsoft.com/office/drawing/2014/main" id="{6F04C6E7-B799-7E46-939B-8154B6014E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24" y="5702300"/>
            <a:ext cx="1136923" cy="806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36C858-693D-4144-ACDD-646341BE8316}"/>
              </a:ext>
            </a:extLst>
          </p:cNvPr>
          <p:cNvSpPr/>
          <p:nvPr/>
        </p:nvSpPr>
        <p:spPr>
          <a:xfrm>
            <a:off x="-27710" y="5363088"/>
            <a:ext cx="7952510" cy="1145535"/>
          </a:xfrm>
          <a:prstGeom prst="rect">
            <a:avLst/>
          </a:prstGeom>
          <a:gradFill flip="none" rotWithShape="1">
            <a:gsLst>
              <a:gs pos="0">
                <a:srgbClr val="205307"/>
              </a:gs>
              <a:gs pos="100000">
                <a:srgbClr val="51903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notice after the early learning?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58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Helia Core Medium"/>
        <a:ea typeface=""/>
        <a:cs typeface=""/>
      </a:majorFont>
      <a:minorFont>
        <a:latin typeface="Helia Core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19FEC195CA0C449B35F7DD07800C5C" ma:contentTypeVersion="12" ma:contentTypeDescription="Create a new document." ma:contentTypeScope="" ma:versionID="e994cd79d8ee2994865465f59a27425d">
  <xsd:schema xmlns:xsd="http://www.w3.org/2001/XMLSchema" xmlns:xs="http://www.w3.org/2001/XMLSchema" xmlns:p="http://schemas.microsoft.com/office/2006/metadata/properties" xmlns:ns2="ddd648cf-ed80-40bb-b84a-3129b042ae54" xmlns:ns3="7fd0e219-23b1-462b-aa0a-64a265ac969f" targetNamespace="http://schemas.microsoft.com/office/2006/metadata/properties" ma:root="true" ma:fieldsID="b1cb7a3335e79888fbdb1bd000ee294c" ns2:_="" ns3:_="">
    <xsd:import namespace="ddd648cf-ed80-40bb-b84a-3129b042ae54"/>
    <xsd:import namespace="7fd0e219-23b1-462b-aa0a-64a265ac96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648cf-ed80-40bb-b84a-3129b042a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0e219-23b1-462b-aa0a-64a265ac969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538595-6B8D-4DEC-A6D1-CD1E6EE0F3F9}">
  <ds:schemaRefs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7fd0e219-23b1-462b-aa0a-64a265ac969f"/>
    <ds:schemaRef ds:uri="ddd648cf-ed80-40bb-b84a-3129b042ae54"/>
  </ds:schemaRefs>
</ds:datastoreItem>
</file>

<file path=customXml/itemProps2.xml><?xml version="1.0" encoding="utf-8"?>
<ds:datastoreItem xmlns:ds="http://schemas.openxmlformats.org/officeDocument/2006/customXml" ds:itemID="{6230186E-7EFD-4F98-8C56-54515A30BB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81A857-3F8B-41CB-BAFF-61B0FBB50B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d648cf-ed80-40bb-b84a-3129b042ae54"/>
    <ds:schemaRef ds:uri="7fd0e219-23b1-462b-aa0a-64a265ac96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901</Words>
  <Application>Microsoft Office PowerPoint</Application>
  <PresentationFormat>Widescreen</PresentationFormat>
  <Paragraphs>98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Performer</vt:lpstr>
      <vt:lpstr>Dynamic Pattern Theory  (Newell, 1986)</vt:lpstr>
      <vt:lpstr>Degrees of Freedom (DoF)</vt:lpstr>
      <vt:lpstr>Degrees of Freedom in the human hand</vt:lpstr>
      <vt:lpstr>Newell’s Model of Motor Learning</vt:lpstr>
      <vt:lpstr>PowerPoint Presentation</vt:lpstr>
      <vt:lpstr>Stage 1  Coordination</vt:lpstr>
      <vt:lpstr>PowerPoint Presentation</vt:lpstr>
      <vt:lpstr>Stage 2  Control</vt:lpstr>
      <vt:lpstr>PowerPoint Presentation</vt:lpstr>
      <vt:lpstr>Stage 3  Skilled</vt:lpstr>
      <vt:lpstr>Newell’s Model of Motor Learning</vt:lpstr>
      <vt:lpstr>PowerPoint Presentation</vt:lpstr>
      <vt:lpstr>PowerPoint Presentation</vt:lpstr>
      <vt:lpstr>PowerPoint Presentation</vt:lpstr>
    </vt:vector>
  </TitlesOfParts>
  <Company>AUT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</dc:title>
  <dc:creator>Remko de Jong</dc:creator>
  <cp:lastModifiedBy>Mike Peetz</cp:lastModifiedBy>
  <cp:revision>39</cp:revision>
  <dcterms:created xsi:type="dcterms:W3CDTF">2015-01-26T22:08:43Z</dcterms:created>
  <dcterms:modified xsi:type="dcterms:W3CDTF">2020-06-09T02:53:53Z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0x010100D519FEC195CA0C449B35F7DD07800C5C</vt:lpwstr>
  </property>
</Properties>
</file>