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527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853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959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990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109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778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249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112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765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258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696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F9A1E-A2A9-400A-AB02-B841BB4E3CD0}" type="datetimeFigureOut">
              <a:rPr lang="en-NZ" smtClean="0"/>
              <a:t>3/10/2013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FDDB-F73A-4456-8439-9739DFFE08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711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528637"/>
            <a:ext cx="8877300" cy="58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9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AUT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cgrinter</dc:creator>
  <cp:lastModifiedBy>cgrinter</cp:lastModifiedBy>
  <cp:revision>1</cp:revision>
  <dcterms:created xsi:type="dcterms:W3CDTF">2013-10-02T22:20:02Z</dcterms:created>
  <dcterms:modified xsi:type="dcterms:W3CDTF">2013-10-02T22:22:06Z</dcterms:modified>
</cp:coreProperties>
</file>